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7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media/image24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9.svg" ContentType="image/svg+xml"/>
  <Override PartName="/ppt/media/image70.svg" ContentType="image/svg+xml"/>
  <Override PartName="/ppt/media/image71.svg" ContentType="image/svg+xml"/>
  <Override PartName="/ppt/media/image72.svg" ContentType="image/svg+xml"/>
  <Override PartName="/ppt/media/image73.svg" ContentType="image/svg+xml"/>
  <Override PartName="/ppt/media/image74.svg" ContentType="image/svg+xml"/>
  <Override PartName="/ppt/media/image75.svg" ContentType="image/svg+xml"/>
  <Override PartName="/ppt/media/image76.svg" ContentType="image/svg+xml"/>
  <Override PartName="/ppt/media/image77.svg" ContentType="image/svg+xml"/>
  <Override PartName="/ppt/media/image78.svg" ContentType="image/svg+xml"/>
  <Override PartName="/ppt/media/image79.svg" ContentType="image/svg+xml"/>
  <Override PartName="/ppt/media/image80.svg" ContentType="image/svg+xml"/>
  <Override PartName="/ppt/media/image82.svg" ContentType="image/svg+xml"/>
  <Override PartName="/ppt/media/image83.svg" ContentType="image/svg+xml"/>
  <Override PartName="/ppt/media/image84.svg" ContentType="image/svg+xml"/>
  <Override PartName="/ppt/media/image85.svg" ContentType="image/svg+xml"/>
  <Override PartName="/ppt/media/image87.svg" ContentType="image/svg+xml"/>
  <Override PartName="/ppt/media/image9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91" r:id="rId3"/>
    <p:sldId id="292" r:id="rId5"/>
    <p:sldId id="294" r:id="rId6"/>
    <p:sldId id="297" r:id="rId7"/>
    <p:sldId id="296" r:id="rId8"/>
    <p:sldId id="299" r:id="rId9"/>
    <p:sldId id="301" r:id="rId10"/>
    <p:sldId id="304" r:id="rId11"/>
    <p:sldId id="302" r:id="rId12"/>
    <p:sldId id="305" r:id="rId13"/>
    <p:sldId id="306" r:id="rId14"/>
    <p:sldId id="307" r:id="rId15"/>
    <p:sldId id="308" r:id="rId16"/>
    <p:sldId id="309" r:id="rId17"/>
    <p:sldId id="310" r:id="rId18"/>
    <p:sldId id="313" r:id="rId19"/>
    <p:sldId id="314" r:id="rId20"/>
    <p:sldId id="315" r:id="rId21"/>
    <p:sldId id="317" r:id="rId22"/>
    <p:sldId id="316" r:id="rId23"/>
    <p:sldId id="318" r:id="rId24"/>
    <p:sldId id="319" r:id="rId25"/>
    <p:sldId id="312" r:id="rId26"/>
    <p:sldId id="321" r:id="rId27"/>
    <p:sldId id="320" r:id="rId28"/>
  </p:sldIdLst>
  <p:sldSz cx="12192000" cy="6858000"/>
  <p:notesSz cx="6858000" cy="9144000"/>
  <p:embeddedFontLst>
    <p:embeddedFont>
      <p:font typeface="Rockwell" panose="02060503020205020403" pitchFamily="18" charset="0"/>
      <p:regular r:id="rId35"/>
    </p:embeddedFont>
    <p:embeddedFont>
      <p:font typeface="苹方-简" panose="020B0400000000000000" charset="-122"/>
      <p:regular r:id="rId36"/>
    </p:embeddedFont>
    <p:embeddedFont>
      <p:font typeface="Rockwell" panose="02060503020205020403" pitchFamily="18" charset="77"/>
      <p:regular r:id="rId37"/>
    </p:embeddedFont>
    <p:embeddedFont>
      <p:font typeface="Rockwell Bold" panose="02060503020205020403" charset="0"/>
      <p:regular r:id="rId38"/>
    </p:embeddedFont>
    <p:embeddedFont>
      <p:font typeface="Rockwell Regular" panose="02060503020205020403" charset="0"/>
      <p:regular r:id="rId39"/>
    </p:embeddedFont>
    <p:embeddedFont>
      <p:font typeface="Rockwell Bold Italic" panose="02060503020205020403" charset="0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2085"/>
    <a:srgbClr val="FFFFFF"/>
    <a:srgbClr val="782667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70"/>
        <p:guide pos="38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ustomXml" Target="../customXml/item1.xml"/><Relationship Id="rId33" Type="http://schemas.openxmlformats.org/officeDocument/2006/relationships/customXmlProps" Target="../customXml/itemProps78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ko-KR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Hello, everyone, I am Cui Tianyu from Nankai University</a:t>
            </a:r>
            <a:endParaRPr lang="en-US" altLang="ko-KR" sz="1050" dirty="0">
              <a:latin typeface="Rockwell" panose="02060503020205020403" pitchFamily="18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ko-KR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Today I will introduce our work: "</a:t>
            </a:r>
            <a:r>
              <a:rPr lang="en-US" altLang="zh-CN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Predicting the Impact of Parameter Adjustments  on Cellular Networks</a:t>
            </a:r>
            <a:r>
              <a:rPr lang="en-US" altLang="ko-KR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”. </a:t>
            </a:r>
            <a:endParaRPr lang="en-US" altLang="ko-KR" sz="1050" dirty="0">
              <a:latin typeface="Rockwell" panose="02060503020205020403" pitchFamily="18" charset="0"/>
              <a:cs typeface="Segoe UI" panose="020B0502040204020203" pitchFamily="3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ko-KR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This is a collaborative work of Nanaki University, </a:t>
            </a:r>
            <a:r>
              <a:rPr lang="en-US" altLang="zh-CN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China Mobile Research Institute</a:t>
            </a:r>
            <a:r>
              <a:rPr lang="en-US" altLang="ko-KR" sz="1050" dirty="0"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 and Tsinghua University.</a:t>
            </a:r>
            <a:endParaRPr lang="en-US" altLang="zh-CN" sz="10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Next, I will introduce the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PIPCell in detail.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 address these challenges, we introduce PIPCell, a framework designed to model how changes in network parameters impact multiple performance metrics.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start by pretraining PIPCell on data without any parameter adjustments. This allows the model to learn basic time-series patterns and provides a strong foundation for prediction, even when data on parameter changes is limited.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During inference, PIPCell operates in two stages.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the first stage, it predicts Workload and Interference, and then refines the Workload prediction using the Homogeneous Cell Parameter Effect Predictor, or HC-PEP.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the second stage, it leverages Graphical Transformers organized according to a dependency graph.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This design enables parameter effects to propagate across metrics, capturing complex interdependencies in a controlled and interpretable way.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Now let’s look at the prediction backbone inside PIPCell.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We use Transformers as our main prediction engine because they handle long-range dependencies and complex patterns in multivariate time series very well.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Each Transformer focuses on a cluster of related metrics and is pretrained on adjustment-free data to learn basic trends.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 make the model generalize better, we train it with two complementary tasks.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One is forecasting, where the model predicts future values from past observations.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other is masked reconstruction, inspired by masked autoencoders, where we randomly hide parts of the input sequence and ask the model to recover them.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loss function is simply the average squared difference between the predicted values and the true values, summed over both tasks.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other words, the model learns to both predict the future and fill in missing parts of the past, giving it a more robust understanding of the data.</a:t>
            </a:r>
            <a:endParaRPr lang="en-US" altLang="zh-CN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Now that we’ve seen how the model learns from historical data, lets focus on what its actually predicting — specifically, how changes in cell parameters impact network workload.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our model, each gNB has multiple antennas, with each antenna covering one cell.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main parameters we control are Transmission Power or TP and Cell Individual Offset, or CIO.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Transmission power  directly affects the received signal strength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/>
              <a:t>Cell Individual Offset is used for load balancing.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 User equipment chooses its serving cell based on a weighted signal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Because we don’t have detailed user trajectory data, we assume that the average user density near the cell boundary is similar to that of the entire cell.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Using this assumption, we can approximate the workload change caused by parameter adjustments with the area ratio — essentially comparing the cell area before and after the adjustment.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This gives us a direct way to capture how physical parameter changes translate into workload variations.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define the area ratio function, which tells us how the cell area changes under specific parameter adjustments.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This function provides a direct way to link TP and CIO changes to workload variations.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Once we’ve calculated how the cell area changes with TP and CIO adjustments, we feed this information into the Homogeneous Cell Parameter Effect Predictor module.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Think of HC-PEP as a multiplier: after the Transformer predicts the workload and interference assuming no parameter changes,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HC-PEP scales the workload prediction according to the new transmission power and cell offset.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this way, we directly capture the effect of parameter adjustments on workload — all without needing any additional adjustment-specific data.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Now, beyond the direct effects captured by HC-PEP, parameter changes can also indirectly influence other performance metrics, not just workload.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 handle this, PIPCell organizes multiple Transformers into a graphical structure.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After HC-PEP refines the workload prediction, each remaining metric cluster is predicted by its own Transformer.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These Transformers take two inputs: the historical data of their own cluster, and the prediction from their parent cluster in the dependency graph — the most causally relevant upstream component.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This design lets parameter effects flow naturally across metrics, capturing complex dependencies in an interpretable way.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At the same time, the graph prevents the model from learning spurious correlations.\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For example, interference is correctly treated as independent from workload, a constraint explicitly built into the graph.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Next, I will introduce the evaluation results.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conduct our experiments using a real-world dataset collected by China Mobile, covering 1,045 parameter adjustment cases across different cells.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Each case contains around 600 data points sampled every 15 minutes, and we track 17 key performance metrics grouped into three clusters.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Our goal is to answer three main research questions.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First, how does PIPCell perform compared to existing methods?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Second, how much does each part of the framework actually contribute to its overall performance?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And finally, can the model generalize to new cells in other regions?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For baselines, we use GBRT, a traditional gradient boosting model that provides a strong machine learning baseline.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Then we include VCNet, a neural model specifically designed for causal effect estimation.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Finally, beta-Intact-VAE, which uses a variational autoencoder to learn underlying causal structures in the data.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evaluate performance using two standard metrics: RMSE and sMAPE.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Each experiment uses a 50-50 train-test split and is repeated ten times for robustness.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prediction horizon is one day — meaning the model forecasts the next 96 time steps based on the previous day’s data.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Next, we compare PIPCell with GBRT, VCNet, and β-Intact-VAE.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PIPCell achieves the best results, reducing RMSE and sMAPE by twenty-five point eight percent and fifty-nine percent.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Even though GBRT is a traditional model, it outperforms the two deep learning–based causal estimators.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PIPCell goes further, leveraging Graphcal Transformer and HC-PEP for accurate and interpretable predictions.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Statistical tests confirm these improvements are significant.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I will introduce </a:t>
            </a:r>
            <a:r>
              <a:rPr lang="en-US" altLang="zh-CN" dirty="0" err="1"/>
              <a:t>backgound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then investigate how each component contributes to PIPCell through ablation studies.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First, the HC-PEP multiplier is critical for adjusting Workload.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Replacing it with a simple data-driven Multiplier or VCNet leads to worse performance.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Using HC-PEP improves RMSE and sMAPE by </a:t>
            </a:r>
            <a:r>
              <a:rPr lang="en-US" altLang="zh-CN">
                <a:sym typeface="+mn-ea"/>
              </a:rPr>
              <a:t>thirty-eight percent and fifty percent, showing the value of incorporating domain knowledge.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Second, the Transformer predictor is essential for accurate forecasting.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Substituting it with GBRT, NLinear, or even Autoformer degrades performance, because cellular traffic is irregular and lacks strong periodic patterns.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Finally, we test PIPCell’s ability to generalize to a different geographical region.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We collected 60 test cases from a region not included in the training data.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results show that PIPCell consistently outperforms all baselines in both RMSE and sMAPE, proving its robustness across regions.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Let me give you a concrete example. We look at predicting the maximum number of RRC connections.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When the transmission power dropped from eighteen point two dBm to twelve point two dBm,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 standard Graphical Transformer, trained only on adjustment-free data, failed to notice the change and consistently overestimated the metric.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contrast, by using the HC-PEP multiplier for dynamic correction, PIPCell quickly adapts to the parameter adjustment and significantly improves prediction accuracy.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Compared with the strongest baseline, GBRT, PIPCell more faithfully follows the metric after the adjustment, capturing the real impact of the parameter change.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ym typeface="+mn-ea"/>
              </a:rPr>
              <a:t>Let me now wrap up and summarize our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>
                <a:sym typeface="+mn-ea"/>
              </a:rPr>
              <a:t>In conclusion, PIPCell is a framework designed to predict how changes in cell parameters impact key performance metrics over time.</a:t>
            </a: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/>
            </a:pP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>
                <a:sym typeface="+mn-ea"/>
              </a:rPr>
              <a:t>In the first phase, it produces adjustment-free forecasts for Workload and Interference, and then refines the Workload using HC-PEP, directly capturing the effects of transmission power and CIO changes.</a:t>
            </a: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/>
            </a:pP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>
                <a:sym typeface="+mn-ea"/>
              </a:rPr>
              <a:t>In the second phase, Graphical Transformers propagate these parameter effects across metrics, modeling complex interdependencies in a controlled and interpretable way.</a:t>
            </a: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/>
            </a:pPr>
            <a:endParaRPr lang="en-US" altLang="zh-CN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>
                <a:sym typeface="+mn-ea"/>
              </a:rPr>
              <a:t>Our experiments show that PIPCell can reduce RMSE by up totwenty-five point eight percent compared to strong baselines, each component makes a meaningful contribution, and the framework generalizes well across different deployment regions.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 sz="12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Our presentation has ended.</a:t>
            </a:r>
            <a:endParaRPr lang="en-US" altLang="zh-CN" sz="1200" b="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 pitchFamily="34" charset="0"/>
              <a:buChar char="•"/>
              <a:defRPr/>
            </a:pPr>
            <a:r>
              <a:rPr lang="en-US" altLang="zh-CN" sz="1200" b="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Thank you for your listening.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/>
              <a:t>With the continuous rollout of 5G, cellular networks have become the core infrastructure for internet access.</a:t>
            </a:r>
            <a:endParaRPr lang="en-US" altLang="zh-CN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/>
              <a:t>They are widely deployed in Next-Generation NodeBs, or gNBs, to provide connectivity for user devices.</a:t>
            </a:r>
            <a:endParaRPr lang="en-US" altLang="zh-CN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To optimize network performance, </a:t>
            </a:r>
            <a:r>
              <a:rPr lang="en-US" altLang="zh-CN" dirty="0"/>
              <a:t>operators adjust key gNB parameters to influence network conditions.</a:t>
            </a:r>
            <a:endParaRPr lang="en-US" altLang="zh-CN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/>
              <a:t>As user distribution and traffic demand fluctuate across time and locations, ensuring network stability and service quality is crucial for delivering a great user experience.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When optimizing network performance, operators mainly adjust two key parameters: Transmission Power, or TP, and Cell Individual Offset, or CIO.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Transmission power is a fundamental parameter of a cell — the higher the transmission power, the higher the </a:t>
            </a:r>
            <a:r>
              <a:rPr lang="en-US" altLang="zh-CN">
                <a:sym typeface="+mn-ea"/>
              </a:rPr>
              <a:t> received signal strength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CIO is a parameter introduced by 3GPP to control handovers and achieve proper load balancing.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Interference, measured as noise level, is beyond the control of a gNB but can still negatively affect QoS.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Among these metrics, Workload and Quality of Service, or QoS, are the most important for overall performance.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When adjusting gNB parameters, making correct adjustment decisions is crucial for user experience.</a:t>
            </a:r>
            <a:endParaRPr lang="en-US" altLang="zh-CN" dirty="0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Operators typically do not manage gNBs directly, so feedback on the network state after adjustments can be delayed by hours.</a:t>
            </a:r>
            <a:endParaRPr lang="en-US" altLang="zh-CN" dirty="0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/>
              <a:t>As a result, imprecise adjustments may require multiple attempts to take effect, increasing optimization time and negatively impacting user experience.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Here’s an example of a cell parameter adjustment.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cell’s maximum number of Radio Resource Control connections—which reflects Workload—drops sharply after the transmission power is reduced by 6 dBm.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The dashed vertical line marks the first data point under the new power setting.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Our goal is to accurately predict these metric changes after parameter adjustments, that is, the part of the curve to the right of the line.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Existing traffic prediction and time-series forecasting methods can capture general network trends, but they assume static configurations.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Sudden parameter changes can cause abrupt shifts in metrics, making standard forecasts unreliable.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Concept drift methods can adapt, but only after the change happens—they can’t anticipate the impact.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we face several challenges in designing this method.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Designing a predictive framework for cell parameter adjustments comes with two main challenges.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First, the data for parameter adjustments is very limited.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Historical data on parameter changes is limited, which makes it difficult to learn generalizable patterns for impact prediction.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Even when considering only two common parameters — Transmission Power ranging from zero to sixty decibels and CIO with thirty-one options from minus twenty-four to twenty-four decibels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 — there are already more than eighteen thousand possible combinations.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This enormous space goes far beyond the available data coverage, not to mention that each 5G site has over two thousand tunable parameters.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Second, the dependencies among multiple performance metrics are complex.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In real networks, these relationships are dynamic, nonlinear, and context-dependent. </a:t>
            </a:r>
            <a:endParaRPr lang="en-US" altLang="zh-CN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/>
              <a:t>Our dataset covering seventeen key performance metrics grouped into three clusters.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Capturing the joint behavior of all metrics under changing parameters is particularly challenging.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Together, these two issues define the core difficulties we need to address in building an effective prediction framework.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 tackle the aforementioned challenges, we propose PIPCell, a predictive framework that models the effect of cell parameter adjustments on key cell metrics.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To the best of our knowledge, we are the first to propose a predictive framework that models the impact of cell parameter adjustments on cellular network time series. </a:t>
            </a:r>
            <a:endParaRPr lang="en-US" altLang="zh-CN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PIPCell enables proactive network optimization by forecasting how changes to TP and CIO influence key metrics.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77318-8D1F-45F6-B9D5-1D0392860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972606"/>
            <a:ext cx="12192000" cy="857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0376" y="373314"/>
            <a:ext cx="11136573" cy="58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Rockwell Condensed" panose="02060603050405020104" pitchFamily="18" charset="77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700385" y="6504443"/>
            <a:ext cx="960035" cy="178299"/>
            <a:chOff x="392324" y="1465385"/>
            <a:chExt cx="1388851" cy="567843"/>
          </a:xfrm>
        </p:grpSpPr>
        <p:sp>
          <p:nvSpPr>
            <p:cNvPr id="11" name="Rectangle 10"/>
            <p:cNvSpPr/>
            <p:nvPr/>
          </p:nvSpPr>
          <p:spPr>
            <a:xfrm>
              <a:off x="392324" y="1465385"/>
              <a:ext cx="979277" cy="5678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7771" y="6518015"/>
            <a:ext cx="602148" cy="15115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00340F0-A603-7F4D-B617-796E73DBA138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604" y="0"/>
            <a:ext cx="975396" cy="9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33"/>
          <p:cNvGrpSpPr/>
          <p:nvPr userDrawn="1"/>
        </p:nvGrpSpPr>
        <p:grpSpPr bwMode="auto">
          <a:xfrm>
            <a:off x="465890" y="1001487"/>
            <a:ext cx="11229473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14690"/>
            <a:ext cx="9144000" cy="12893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l" defTabSz="914400" rtl="0" eaLnBrk="1" latinLnBrk="0" hangingPunct="1">
              <a:defRPr lang="zh-CN" altLang="en-US" sz="3600" b="1" kern="1200" dirty="0">
                <a:solidFill>
                  <a:srgbClr val="711A5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09072"/>
            <a:ext cx="9144000" cy="54598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48729" y="6356354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5" name="矩形 84"/>
          <p:cNvSpPr/>
          <p:nvPr userDrawn="1"/>
        </p:nvSpPr>
        <p:spPr>
          <a:xfrm>
            <a:off x="40021" y="2055634"/>
            <a:ext cx="1101143" cy="1007476"/>
          </a:xfrm>
          <a:prstGeom prst="rect">
            <a:avLst/>
          </a:prstGeom>
          <a:solidFill>
            <a:srgbClr val="711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4" name="图形 60"/>
          <p:cNvGrpSpPr/>
          <p:nvPr userDrawn="1"/>
        </p:nvGrpSpPr>
        <p:grpSpPr>
          <a:xfrm>
            <a:off x="9735775" y="150584"/>
            <a:ext cx="2082677" cy="596711"/>
            <a:chOff x="9735775" y="150584"/>
            <a:chExt cx="2082677" cy="596711"/>
          </a:xfrm>
          <a:solidFill>
            <a:srgbClr val="711A5F"/>
          </a:solidFill>
        </p:grpSpPr>
        <p:sp>
          <p:nvSpPr>
            <p:cNvPr id="86" name="任意多边形: 形状 85"/>
            <p:cNvSpPr/>
            <p:nvPr/>
          </p:nvSpPr>
          <p:spPr>
            <a:xfrm flipV="1">
              <a:off x="9735775" y="150584"/>
              <a:ext cx="585434" cy="586177"/>
            </a:xfrm>
            <a:custGeom>
              <a:avLst/>
              <a:gdLst>
                <a:gd name="connsiteX0" fmla="*/ 292844 w 585434"/>
                <a:gd name="connsiteY0" fmla="*/ 586420 h 586177"/>
                <a:gd name="connsiteX1" fmla="*/ 123 w 585434"/>
                <a:gd name="connsiteY1" fmla="*/ 293327 h 586177"/>
                <a:gd name="connsiteX2" fmla="*/ 292844 w 585434"/>
                <a:gd name="connsiteY2" fmla="*/ 243 h 586177"/>
                <a:gd name="connsiteX3" fmla="*/ 585557 w 585434"/>
                <a:gd name="connsiteY3" fmla="*/ 293327 h 586177"/>
                <a:gd name="connsiteX4" fmla="*/ 292844 w 585434"/>
                <a:gd name="connsiteY4" fmla="*/ 586420 h 58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434" h="586177">
                  <a:moveTo>
                    <a:pt x="292844" y="586420"/>
                  </a:moveTo>
                  <a:cubicBezTo>
                    <a:pt x="131433" y="586420"/>
                    <a:pt x="123" y="454939"/>
                    <a:pt x="123" y="293327"/>
                  </a:cubicBezTo>
                  <a:cubicBezTo>
                    <a:pt x="123" y="131724"/>
                    <a:pt x="131433" y="243"/>
                    <a:pt x="292844" y="243"/>
                  </a:cubicBezTo>
                  <a:cubicBezTo>
                    <a:pt x="454246" y="243"/>
                    <a:pt x="585557" y="131724"/>
                    <a:pt x="585557" y="293327"/>
                  </a:cubicBezTo>
                  <a:cubicBezTo>
                    <a:pt x="585557" y="454939"/>
                    <a:pt x="454246" y="586420"/>
                    <a:pt x="292844" y="586420"/>
                  </a:cubicBez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 flipV="1">
              <a:off x="9847747" y="264870"/>
              <a:ext cx="361488" cy="357603"/>
            </a:xfrm>
            <a:custGeom>
              <a:avLst/>
              <a:gdLst>
                <a:gd name="connsiteX0" fmla="*/ 180862 w 361488"/>
                <a:gd name="connsiteY0" fmla="*/ 357800 h 357603"/>
                <a:gd name="connsiteX1" fmla="*/ 128359 w 361488"/>
                <a:gd name="connsiteY1" fmla="*/ 305244 h 357603"/>
                <a:gd name="connsiteX2" fmla="*/ 53473 w 361488"/>
                <a:gd name="connsiteY2" fmla="*/ 305244 h 357603"/>
                <a:gd name="connsiteX3" fmla="*/ 53473 w 361488"/>
                <a:gd name="connsiteY3" fmla="*/ 231987 h 357603"/>
                <a:gd name="connsiteX4" fmla="*/ 123 w 361488"/>
                <a:gd name="connsiteY4" fmla="*/ 178574 h 357603"/>
                <a:gd name="connsiteX5" fmla="*/ 53473 w 361488"/>
                <a:gd name="connsiteY5" fmla="*/ 125170 h 357603"/>
                <a:gd name="connsiteX6" fmla="*/ 53473 w 361488"/>
                <a:gd name="connsiteY6" fmla="*/ 51904 h 357603"/>
                <a:gd name="connsiteX7" fmla="*/ 129215 w 361488"/>
                <a:gd name="connsiteY7" fmla="*/ 51904 h 357603"/>
                <a:gd name="connsiteX8" fmla="*/ 167453 w 361488"/>
                <a:gd name="connsiteY8" fmla="*/ 13626 h 357603"/>
                <a:gd name="connsiteX9" fmla="*/ 180862 w 361488"/>
                <a:gd name="connsiteY9" fmla="*/ 196 h 357603"/>
                <a:gd name="connsiteX10" fmla="*/ 233365 w 361488"/>
                <a:gd name="connsiteY10" fmla="*/ 52751 h 357603"/>
                <a:gd name="connsiteX11" fmla="*/ 310802 w 361488"/>
                <a:gd name="connsiteY11" fmla="*/ 52751 h 357603"/>
                <a:gd name="connsiteX12" fmla="*/ 310802 w 361488"/>
                <a:gd name="connsiteY12" fmla="*/ 126017 h 357603"/>
                <a:gd name="connsiteX13" fmla="*/ 348183 w 361488"/>
                <a:gd name="connsiteY13" fmla="*/ 163446 h 357603"/>
                <a:gd name="connsiteX14" fmla="*/ 361611 w 361488"/>
                <a:gd name="connsiteY14" fmla="*/ 176868 h 357603"/>
                <a:gd name="connsiteX15" fmla="*/ 306558 w 361488"/>
                <a:gd name="connsiteY15" fmla="*/ 231987 h 357603"/>
                <a:gd name="connsiteX16" fmla="*/ 306558 w 361488"/>
                <a:gd name="connsiteY16" fmla="*/ 303967 h 357603"/>
                <a:gd name="connsiteX17" fmla="*/ 234641 w 361488"/>
                <a:gd name="connsiteY17" fmla="*/ 303967 h 357603"/>
                <a:gd name="connsiteX18" fmla="*/ 194281 w 361488"/>
                <a:gd name="connsiteY18" fmla="*/ 344377 h 35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1488" h="357603">
                  <a:moveTo>
                    <a:pt x="180862" y="357800"/>
                  </a:moveTo>
                  <a:lnTo>
                    <a:pt x="128359" y="305244"/>
                  </a:lnTo>
                  <a:lnTo>
                    <a:pt x="53473" y="305244"/>
                  </a:lnTo>
                  <a:lnTo>
                    <a:pt x="53473" y="231987"/>
                  </a:lnTo>
                  <a:lnTo>
                    <a:pt x="123" y="178574"/>
                  </a:lnTo>
                  <a:lnTo>
                    <a:pt x="53473" y="125170"/>
                  </a:lnTo>
                  <a:lnTo>
                    <a:pt x="53473" y="51904"/>
                  </a:lnTo>
                  <a:lnTo>
                    <a:pt x="129215" y="51904"/>
                  </a:lnTo>
                  <a:lnTo>
                    <a:pt x="167453" y="13626"/>
                  </a:lnTo>
                  <a:lnTo>
                    <a:pt x="180862" y="196"/>
                  </a:lnTo>
                  <a:lnTo>
                    <a:pt x="233365" y="52751"/>
                  </a:lnTo>
                  <a:lnTo>
                    <a:pt x="310802" y="52751"/>
                  </a:lnTo>
                  <a:lnTo>
                    <a:pt x="310802" y="126017"/>
                  </a:lnTo>
                  <a:lnTo>
                    <a:pt x="348183" y="163446"/>
                  </a:lnTo>
                  <a:lnTo>
                    <a:pt x="361611" y="176868"/>
                  </a:lnTo>
                  <a:lnTo>
                    <a:pt x="306558" y="231987"/>
                  </a:lnTo>
                  <a:lnTo>
                    <a:pt x="306558" y="303967"/>
                  </a:lnTo>
                  <a:lnTo>
                    <a:pt x="234641" y="303967"/>
                  </a:lnTo>
                  <a:lnTo>
                    <a:pt x="194281" y="344377"/>
                  </a:ln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 userDrawn="1"/>
          </p:nvSpPr>
          <p:spPr>
            <a:xfrm flipV="1">
              <a:off x="9835023" y="249942"/>
              <a:ext cx="387078" cy="387460"/>
            </a:xfrm>
            <a:custGeom>
              <a:avLst/>
              <a:gdLst>
                <a:gd name="connsiteX0" fmla="*/ 193672 w 387078"/>
                <a:gd name="connsiteY0" fmla="*/ 387663 h 387460"/>
                <a:gd name="connsiteX1" fmla="*/ 123 w 387078"/>
                <a:gd name="connsiteY1" fmla="*/ 193938 h 387460"/>
                <a:gd name="connsiteX2" fmla="*/ 193672 w 387078"/>
                <a:gd name="connsiteY2" fmla="*/ 202 h 387460"/>
                <a:gd name="connsiteX3" fmla="*/ 387202 w 387078"/>
                <a:gd name="connsiteY3" fmla="*/ 193938 h 387460"/>
                <a:gd name="connsiteX4" fmla="*/ 193672 w 387078"/>
                <a:gd name="connsiteY4" fmla="*/ 387663 h 38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78" h="387460">
                  <a:moveTo>
                    <a:pt x="193672" y="387663"/>
                  </a:moveTo>
                  <a:cubicBezTo>
                    <a:pt x="86952" y="387663"/>
                    <a:pt x="123" y="300756"/>
                    <a:pt x="123" y="193938"/>
                  </a:cubicBezTo>
                  <a:cubicBezTo>
                    <a:pt x="123" y="87111"/>
                    <a:pt x="86952" y="202"/>
                    <a:pt x="193672" y="202"/>
                  </a:cubicBezTo>
                  <a:cubicBezTo>
                    <a:pt x="300382" y="202"/>
                    <a:pt x="387202" y="87111"/>
                    <a:pt x="387202" y="193938"/>
                  </a:cubicBezTo>
                  <a:cubicBezTo>
                    <a:pt x="387202" y="300756"/>
                    <a:pt x="300382" y="387663"/>
                    <a:pt x="193672" y="387663"/>
                  </a:cubicBez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58111" y="457575"/>
              <a:ext cx="63732" cy="59997"/>
            </a:xfrm>
            <a:custGeom>
              <a:avLst/>
              <a:gdLst>
                <a:gd name="connsiteX0" fmla="*/ 8546 w 63732"/>
                <a:gd name="connsiteY0" fmla="*/ 59997 h 59997"/>
                <a:gd name="connsiteX1" fmla="*/ 7680 w 63732"/>
                <a:gd name="connsiteY1" fmla="*/ 46709 h 59997"/>
                <a:gd name="connsiteX2" fmla="*/ 39618 w 63732"/>
                <a:gd name="connsiteY2" fmla="*/ 13593 h 59997"/>
                <a:gd name="connsiteX3" fmla="*/ 1837 w 63732"/>
                <a:gd name="connsiteY3" fmla="*/ 19339 h 59997"/>
                <a:gd name="connsiteX4" fmla="*/ 0 w 63732"/>
                <a:gd name="connsiteY4" fmla="*/ 8716 h 59997"/>
                <a:gd name="connsiteX5" fmla="*/ 56072 w 63732"/>
                <a:gd name="connsiteY5" fmla="*/ 0 h 59997"/>
                <a:gd name="connsiteX6" fmla="*/ 56376 w 63732"/>
                <a:gd name="connsiteY6" fmla="*/ 11908 h 59997"/>
                <a:gd name="connsiteX7" fmla="*/ 22859 w 63732"/>
                <a:gd name="connsiteY7" fmla="*/ 46870 h 59997"/>
                <a:gd name="connsiteX8" fmla="*/ 63190 w 63732"/>
                <a:gd name="connsiteY8" fmla="*/ 40878 h 59997"/>
                <a:gd name="connsiteX9" fmla="*/ 63733 w 63732"/>
                <a:gd name="connsiteY9" fmla="*/ 51288 h 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32" h="59997">
                  <a:moveTo>
                    <a:pt x="8546" y="59997"/>
                  </a:moveTo>
                  <a:lnTo>
                    <a:pt x="7680" y="46709"/>
                  </a:lnTo>
                  <a:lnTo>
                    <a:pt x="39618" y="13593"/>
                  </a:lnTo>
                  <a:lnTo>
                    <a:pt x="1837" y="19339"/>
                  </a:lnTo>
                  <a:lnTo>
                    <a:pt x="0" y="8716"/>
                  </a:lnTo>
                  <a:lnTo>
                    <a:pt x="56072" y="0"/>
                  </a:lnTo>
                  <a:lnTo>
                    <a:pt x="56376" y="11908"/>
                  </a:lnTo>
                  <a:lnTo>
                    <a:pt x="22859" y="46870"/>
                  </a:lnTo>
                  <a:lnTo>
                    <a:pt x="63190" y="40878"/>
                  </a:lnTo>
                  <a:lnTo>
                    <a:pt x="63733" y="51288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59434" y="394073"/>
              <a:ext cx="58612" cy="55605"/>
            </a:xfrm>
            <a:custGeom>
              <a:avLst/>
              <a:gdLst>
                <a:gd name="connsiteX0" fmla="*/ 35535 w 58612"/>
                <a:gd name="connsiteY0" fmla="*/ 19090 h 55605"/>
                <a:gd name="connsiteX1" fmla="*/ 12210 w 58612"/>
                <a:gd name="connsiteY1" fmla="*/ 24216 h 55605"/>
                <a:gd name="connsiteX2" fmla="*/ 34565 w 58612"/>
                <a:gd name="connsiteY2" fmla="*/ 33866 h 55605"/>
                <a:gd name="connsiteX3" fmla="*/ 44919 w 58612"/>
                <a:gd name="connsiteY3" fmla="*/ 16661 h 55605"/>
                <a:gd name="connsiteX4" fmla="*/ 43377 w 58612"/>
                <a:gd name="connsiteY4" fmla="*/ 39210 h 55605"/>
                <a:gd name="connsiteX5" fmla="*/ 55216 w 58612"/>
                <a:gd name="connsiteY5" fmla="*/ 44067 h 55605"/>
                <a:gd name="connsiteX6" fmla="*/ 52837 w 58612"/>
                <a:gd name="connsiteY6" fmla="*/ 55605 h 55605"/>
                <a:gd name="connsiteX7" fmla="*/ 0 w 58612"/>
                <a:gd name="connsiteY7" fmla="*/ 30369 h 55605"/>
                <a:gd name="connsiteX8" fmla="*/ 1475 w 58612"/>
                <a:gd name="connsiteY8" fmla="*/ 15347 h 55605"/>
                <a:gd name="connsiteX9" fmla="*/ 58613 w 58612"/>
                <a:gd name="connsiteY9" fmla="*/ 0 h 55605"/>
                <a:gd name="connsiteX10" fmla="*/ 57195 w 58612"/>
                <a:gd name="connsiteY10" fmla="*/ 13757 h 5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12" h="55605">
                  <a:moveTo>
                    <a:pt x="35535" y="19090"/>
                  </a:moveTo>
                  <a:lnTo>
                    <a:pt x="12210" y="24216"/>
                  </a:lnTo>
                  <a:lnTo>
                    <a:pt x="34565" y="33866"/>
                  </a:lnTo>
                  <a:close/>
                  <a:moveTo>
                    <a:pt x="44919" y="16661"/>
                  </a:moveTo>
                  <a:lnTo>
                    <a:pt x="43377" y="39210"/>
                  </a:lnTo>
                  <a:lnTo>
                    <a:pt x="55216" y="44067"/>
                  </a:lnTo>
                  <a:lnTo>
                    <a:pt x="52837" y="55605"/>
                  </a:lnTo>
                  <a:lnTo>
                    <a:pt x="0" y="30369"/>
                  </a:lnTo>
                  <a:lnTo>
                    <a:pt x="1475" y="15347"/>
                  </a:lnTo>
                  <a:lnTo>
                    <a:pt x="58613" y="0"/>
                  </a:lnTo>
                  <a:lnTo>
                    <a:pt x="57195" y="1375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9769959" y="317550"/>
              <a:ext cx="71184" cy="70380"/>
            </a:xfrm>
            <a:custGeom>
              <a:avLst/>
              <a:gdLst>
                <a:gd name="connsiteX0" fmla="*/ 0 w 71184"/>
                <a:gd name="connsiteY0" fmla="*/ 47879 h 70380"/>
                <a:gd name="connsiteX1" fmla="*/ 5120 w 71184"/>
                <a:gd name="connsiteY1" fmla="*/ 36286 h 70380"/>
                <a:gd name="connsiteX2" fmla="*/ 50457 w 71184"/>
                <a:gd name="connsiteY2" fmla="*/ 24235 h 70380"/>
                <a:gd name="connsiteX3" fmla="*/ 14932 w 71184"/>
                <a:gd name="connsiteY3" fmla="*/ 10527 h 70380"/>
                <a:gd name="connsiteX4" fmla="*/ 18357 w 71184"/>
                <a:gd name="connsiteY4" fmla="*/ 0 h 70380"/>
                <a:gd name="connsiteX5" fmla="*/ 71184 w 71184"/>
                <a:gd name="connsiteY5" fmla="*/ 20282 h 70380"/>
                <a:gd name="connsiteX6" fmla="*/ 66464 w 71184"/>
                <a:gd name="connsiteY6" fmla="*/ 31122 h 70380"/>
                <a:gd name="connsiteX7" fmla="*/ 19804 w 71184"/>
                <a:gd name="connsiteY7" fmla="*/ 44516 h 70380"/>
                <a:gd name="connsiteX8" fmla="*/ 55101 w 71184"/>
                <a:gd name="connsiteY8" fmla="*/ 59844 h 70380"/>
                <a:gd name="connsiteX9" fmla="*/ 50762 w 71184"/>
                <a:gd name="connsiteY9" fmla="*/ 70381 h 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84" h="70380">
                  <a:moveTo>
                    <a:pt x="0" y="47879"/>
                  </a:moveTo>
                  <a:lnTo>
                    <a:pt x="5120" y="36286"/>
                  </a:lnTo>
                  <a:lnTo>
                    <a:pt x="50457" y="24235"/>
                  </a:lnTo>
                  <a:lnTo>
                    <a:pt x="14932" y="10527"/>
                  </a:lnTo>
                  <a:lnTo>
                    <a:pt x="18357" y="0"/>
                  </a:lnTo>
                  <a:lnTo>
                    <a:pt x="71184" y="20282"/>
                  </a:lnTo>
                  <a:lnTo>
                    <a:pt x="66464" y="31122"/>
                  </a:lnTo>
                  <a:lnTo>
                    <a:pt x="19804" y="44516"/>
                  </a:lnTo>
                  <a:lnTo>
                    <a:pt x="55101" y="59844"/>
                  </a:lnTo>
                  <a:lnTo>
                    <a:pt x="50762" y="70381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9799775" y="261069"/>
              <a:ext cx="73668" cy="70084"/>
            </a:xfrm>
            <a:custGeom>
              <a:avLst/>
              <a:gdLst>
                <a:gd name="connsiteX0" fmla="*/ 0 w 73668"/>
                <a:gd name="connsiteY0" fmla="*/ 37143 h 70084"/>
                <a:gd name="connsiteX1" fmla="*/ 8165 w 73668"/>
                <a:gd name="connsiteY1" fmla="*/ 26283 h 70084"/>
                <a:gd name="connsiteX2" fmla="*/ 26894 w 73668"/>
                <a:gd name="connsiteY2" fmla="*/ 39467 h 70084"/>
                <a:gd name="connsiteX3" fmla="*/ 18205 w 73668"/>
                <a:gd name="connsiteY3" fmla="*/ 11879 h 70084"/>
                <a:gd name="connsiteX4" fmla="*/ 27208 w 73668"/>
                <a:gd name="connsiteY4" fmla="*/ 0 h 70084"/>
                <a:gd name="connsiteX5" fmla="*/ 36944 w 73668"/>
                <a:gd name="connsiteY5" fmla="*/ 31084 h 70084"/>
                <a:gd name="connsiteX6" fmla="*/ 73668 w 73668"/>
                <a:gd name="connsiteY6" fmla="*/ 33065 h 70084"/>
                <a:gd name="connsiteX7" fmla="*/ 65750 w 73668"/>
                <a:gd name="connsiteY7" fmla="*/ 45402 h 70084"/>
                <a:gd name="connsiteX8" fmla="*/ 33441 w 73668"/>
                <a:gd name="connsiteY8" fmla="*/ 44335 h 70084"/>
                <a:gd name="connsiteX9" fmla="*/ 53864 w 73668"/>
                <a:gd name="connsiteY9" fmla="*/ 59120 h 70084"/>
                <a:gd name="connsiteX10" fmla="*/ 46555 w 73668"/>
                <a:gd name="connsiteY10" fmla="*/ 70084 h 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668" h="70084">
                  <a:moveTo>
                    <a:pt x="0" y="37143"/>
                  </a:moveTo>
                  <a:lnTo>
                    <a:pt x="8165" y="26283"/>
                  </a:lnTo>
                  <a:lnTo>
                    <a:pt x="26894" y="39467"/>
                  </a:lnTo>
                  <a:lnTo>
                    <a:pt x="18205" y="11879"/>
                  </a:lnTo>
                  <a:lnTo>
                    <a:pt x="27208" y="0"/>
                  </a:lnTo>
                  <a:lnTo>
                    <a:pt x="36944" y="31084"/>
                  </a:lnTo>
                  <a:lnTo>
                    <a:pt x="73668" y="33065"/>
                  </a:lnTo>
                  <a:lnTo>
                    <a:pt x="65750" y="45402"/>
                  </a:lnTo>
                  <a:lnTo>
                    <a:pt x="33441" y="44335"/>
                  </a:lnTo>
                  <a:lnTo>
                    <a:pt x="53864" y="59120"/>
                  </a:lnTo>
                  <a:lnTo>
                    <a:pt x="46555" y="700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9857512" y="226098"/>
              <a:ext cx="62124" cy="66130"/>
            </a:xfrm>
            <a:custGeom>
              <a:avLst/>
              <a:gdLst>
                <a:gd name="connsiteX0" fmla="*/ 32233 w 62124"/>
                <a:gd name="connsiteY0" fmla="*/ 28588 h 66130"/>
                <a:gd name="connsiteX1" fmla="*/ 12648 w 62124"/>
                <a:gd name="connsiteY1" fmla="*/ 14813 h 66130"/>
                <a:gd name="connsiteX2" fmla="*/ 20670 w 62124"/>
                <a:gd name="connsiteY2" fmla="*/ 37009 h 66130"/>
                <a:gd name="connsiteX3" fmla="*/ 41121 w 62124"/>
                <a:gd name="connsiteY3" fmla="*/ 34018 h 66130"/>
                <a:gd name="connsiteX4" fmla="*/ 23477 w 62124"/>
                <a:gd name="connsiteY4" fmla="*/ 46621 h 66130"/>
                <a:gd name="connsiteX5" fmla="*/ 27151 w 62124"/>
                <a:gd name="connsiteY5" fmla="*/ 58891 h 66130"/>
                <a:gd name="connsiteX6" fmla="*/ 18177 w 62124"/>
                <a:gd name="connsiteY6" fmla="*/ 66131 h 66130"/>
                <a:gd name="connsiteX7" fmla="*/ 0 w 62124"/>
                <a:gd name="connsiteY7" fmla="*/ 9955 h 66130"/>
                <a:gd name="connsiteX8" fmla="*/ 12381 w 62124"/>
                <a:gd name="connsiteY8" fmla="*/ 0 h 66130"/>
                <a:gd name="connsiteX9" fmla="*/ 62124 w 62124"/>
                <a:gd name="connsiteY9" fmla="*/ 31113 h 66130"/>
                <a:gd name="connsiteX10" fmla="*/ 51475 w 62124"/>
                <a:gd name="connsiteY10" fmla="*/ 40267 h 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4" h="66130">
                  <a:moveTo>
                    <a:pt x="32233" y="28588"/>
                  </a:moveTo>
                  <a:lnTo>
                    <a:pt x="12648" y="14813"/>
                  </a:lnTo>
                  <a:lnTo>
                    <a:pt x="20670" y="37009"/>
                  </a:lnTo>
                  <a:close/>
                  <a:moveTo>
                    <a:pt x="41121" y="34018"/>
                  </a:moveTo>
                  <a:lnTo>
                    <a:pt x="23477" y="46621"/>
                  </a:lnTo>
                  <a:lnTo>
                    <a:pt x="27151" y="58891"/>
                  </a:lnTo>
                  <a:lnTo>
                    <a:pt x="18177" y="66131"/>
                  </a:lnTo>
                  <a:lnTo>
                    <a:pt x="0" y="9955"/>
                  </a:lnTo>
                  <a:lnTo>
                    <a:pt x="12381" y="0"/>
                  </a:lnTo>
                  <a:lnTo>
                    <a:pt x="62124" y="31113"/>
                  </a:lnTo>
                  <a:lnTo>
                    <a:pt x="51475" y="4026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901954" y="198586"/>
              <a:ext cx="36249" cy="55166"/>
            </a:xfrm>
            <a:custGeom>
              <a:avLst/>
              <a:gdLst>
                <a:gd name="connsiteX0" fmla="*/ 0 w 36249"/>
                <a:gd name="connsiteY0" fmla="*/ 6125 h 55166"/>
                <a:gd name="connsiteX1" fmla="*/ 11734 w 36249"/>
                <a:gd name="connsiteY1" fmla="*/ 0 h 55166"/>
                <a:gd name="connsiteX2" fmla="*/ 36249 w 36249"/>
                <a:gd name="connsiteY2" fmla="*/ 49060 h 55166"/>
                <a:gd name="connsiteX3" fmla="*/ 25676 w 36249"/>
                <a:gd name="connsiteY3" fmla="*/ 55166 h 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49" h="55166">
                  <a:moveTo>
                    <a:pt x="0" y="6125"/>
                  </a:moveTo>
                  <a:lnTo>
                    <a:pt x="11734" y="0"/>
                  </a:lnTo>
                  <a:lnTo>
                    <a:pt x="36249" y="49060"/>
                  </a:lnTo>
                  <a:lnTo>
                    <a:pt x="25676" y="5516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9985415" y="171665"/>
              <a:ext cx="51601" cy="58675"/>
            </a:xfrm>
            <a:custGeom>
              <a:avLst/>
              <a:gdLst>
                <a:gd name="connsiteX0" fmla="*/ 37297 w 51601"/>
                <a:gd name="connsiteY0" fmla="*/ 724 h 58675"/>
                <a:gd name="connsiteX1" fmla="*/ 50713 w 51601"/>
                <a:gd name="connsiteY1" fmla="*/ 0 h 58675"/>
                <a:gd name="connsiteX2" fmla="*/ 51590 w 51601"/>
                <a:gd name="connsiteY2" fmla="*/ 34476 h 58675"/>
                <a:gd name="connsiteX3" fmla="*/ 50372 w 51601"/>
                <a:gd name="connsiteY3" fmla="*/ 43706 h 58675"/>
                <a:gd name="connsiteX4" fmla="*/ 45994 w 51601"/>
                <a:gd name="connsiteY4" fmla="*/ 51451 h 58675"/>
                <a:gd name="connsiteX5" fmla="*/ 39550 w 51601"/>
                <a:gd name="connsiteY5" fmla="*/ 56272 h 58675"/>
                <a:gd name="connsiteX6" fmla="*/ 28161 w 51601"/>
                <a:gd name="connsiteY6" fmla="*/ 58615 h 58675"/>
                <a:gd name="connsiteX7" fmla="*/ 19719 w 51601"/>
                <a:gd name="connsiteY7" fmla="*/ 58434 h 58675"/>
                <a:gd name="connsiteX8" fmla="*/ 12020 w 51601"/>
                <a:gd name="connsiteY8" fmla="*/ 56548 h 58675"/>
                <a:gd name="connsiteX9" fmla="*/ 6281 w 51601"/>
                <a:gd name="connsiteY9" fmla="*/ 52080 h 58675"/>
                <a:gd name="connsiteX10" fmla="*/ 2646 w 51601"/>
                <a:gd name="connsiteY10" fmla="*/ 45926 h 58675"/>
                <a:gd name="connsiteX11" fmla="*/ 875 w 51601"/>
                <a:gd name="connsiteY11" fmla="*/ 36724 h 58675"/>
                <a:gd name="connsiteX12" fmla="*/ 0 w 51601"/>
                <a:gd name="connsiteY12" fmla="*/ 2258 h 58675"/>
                <a:gd name="connsiteX13" fmla="*/ 13570 w 51601"/>
                <a:gd name="connsiteY13" fmla="*/ 1534 h 58675"/>
                <a:gd name="connsiteX14" fmla="*/ 14466 w 51601"/>
                <a:gd name="connsiteY14" fmla="*/ 36771 h 58675"/>
                <a:gd name="connsiteX15" fmla="*/ 17064 w 51601"/>
                <a:gd name="connsiteY15" fmla="*/ 46116 h 58675"/>
                <a:gd name="connsiteX16" fmla="*/ 26524 w 51601"/>
                <a:gd name="connsiteY16" fmla="*/ 48336 h 58675"/>
                <a:gd name="connsiteX17" fmla="*/ 35974 w 51601"/>
                <a:gd name="connsiteY17" fmla="*/ 45564 h 58675"/>
                <a:gd name="connsiteX18" fmla="*/ 38191 w 51601"/>
                <a:gd name="connsiteY18" fmla="*/ 35971 h 5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01" h="58675">
                  <a:moveTo>
                    <a:pt x="37297" y="724"/>
                  </a:moveTo>
                  <a:lnTo>
                    <a:pt x="50713" y="0"/>
                  </a:lnTo>
                  <a:lnTo>
                    <a:pt x="51590" y="34476"/>
                  </a:lnTo>
                  <a:cubicBezTo>
                    <a:pt x="51675" y="37705"/>
                    <a:pt x="51266" y="40782"/>
                    <a:pt x="50372" y="43706"/>
                  </a:cubicBezTo>
                  <a:cubicBezTo>
                    <a:pt x="49478" y="46621"/>
                    <a:pt x="48011" y="49203"/>
                    <a:pt x="45994" y="51451"/>
                  </a:cubicBezTo>
                  <a:cubicBezTo>
                    <a:pt x="43967" y="53699"/>
                    <a:pt x="41826" y="55300"/>
                    <a:pt x="39550" y="56272"/>
                  </a:cubicBezTo>
                  <a:cubicBezTo>
                    <a:pt x="36420" y="57643"/>
                    <a:pt x="32624" y="58424"/>
                    <a:pt x="28161" y="58615"/>
                  </a:cubicBezTo>
                  <a:cubicBezTo>
                    <a:pt x="25600" y="58739"/>
                    <a:pt x="22774" y="58672"/>
                    <a:pt x="19719" y="58434"/>
                  </a:cubicBezTo>
                  <a:cubicBezTo>
                    <a:pt x="16674" y="58196"/>
                    <a:pt x="14103" y="57576"/>
                    <a:pt x="12020" y="56548"/>
                  </a:cubicBezTo>
                  <a:cubicBezTo>
                    <a:pt x="9955" y="55538"/>
                    <a:pt x="8042" y="54042"/>
                    <a:pt x="6281" y="52080"/>
                  </a:cubicBezTo>
                  <a:cubicBezTo>
                    <a:pt x="4539" y="50108"/>
                    <a:pt x="3321" y="48060"/>
                    <a:pt x="2646" y="45926"/>
                  </a:cubicBezTo>
                  <a:cubicBezTo>
                    <a:pt x="1532" y="42477"/>
                    <a:pt x="953" y="39410"/>
                    <a:pt x="875" y="36724"/>
                  </a:cubicBezTo>
                  <a:lnTo>
                    <a:pt x="0" y="2258"/>
                  </a:lnTo>
                  <a:lnTo>
                    <a:pt x="13570" y="1534"/>
                  </a:lnTo>
                  <a:lnTo>
                    <a:pt x="14466" y="36771"/>
                  </a:lnTo>
                  <a:cubicBezTo>
                    <a:pt x="14542" y="39762"/>
                    <a:pt x="15397" y="44497"/>
                    <a:pt x="17064" y="46116"/>
                  </a:cubicBezTo>
                  <a:cubicBezTo>
                    <a:pt x="18710" y="47726"/>
                    <a:pt x="23678" y="48460"/>
                    <a:pt x="26524" y="48336"/>
                  </a:cubicBezTo>
                  <a:cubicBezTo>
                    <a:pt x="29340" y="48212"/>
                    <a:pt x="34422" y="47288"/>
                    <a:pt x="35974" y="45564"/>
                  </a:cubicBezTo>
                  <a:cubicBezTo>
                    <a:pt x="37533" y="43830"/>
                    <a:pt x="38276" y="39010"/>
                    <a:pt x="38191" y="35971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051633" y="174590"/>
              <a:ext cx="64170" cy="67159"/>
            </a:xfrm>
            <a:custGeom>
              <a:avLst/>
              <a:gdLst>
                <a:gd name="connsiteX0" fmla="*/ 11219 w 64170"/>
                <a:gd name="connsiteY0" fmla="*/ 0 h 67159"/>
                <a:gd name="connsiteX1" fmla="*/ 24238 w 64170"/>
                <a:gd name="connsiteY1" fmla="*/ 1877 h 67159"/>
                <a:gd name="connsiteX2" fmla="*/ 45117 w 64170"/>
                <a:gd name="connsiteY2" fmla="*/ 46107 h 67159"/>
                <a:gd name="connsiteX3" fmla="*/ 53188 w 64170"/>
                <a:gd name="connsiteY3" fmla="*/ 10422 h 67159"/>
                <a:gd name="connsiteX4" fmla="*/ 64171 w 64170"/>
                <a:gd name="connsiteY4" fmla="*/ 12241 h 67159"/>
                <a:gd name="connsiteX5" fmla="*/ 51826 w 64170"/>
                <a:gd name="connsiteY5" fmla="*/ 67160 h 67159"/>
                <a:gd name="connsiteX6" fmla="*/ 39789 w 64170"/>
                <a:gd name="connsiteY6" fmla="*/ 63949 h 67159"/>
                <a:gd name="connsiteX7" fmla="*/ 19975 w 64170"/>
                <a:gd name="connsiteY7" fmla="*/ 20034 h 67159"/>
                <a:gd name="connsiteX8" fmla="*/ 11582 w 64170"/>
                <a:gd name="connsiteY8" fmla="*/ 56490 h 67159"/>
                <a:gd name="connsiteX9" fmla="*/ 0 w 64170"/>
                <a:gd name="connsiteY9" fmla="*/ 55576 h 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70" h="67159">
                  <a:moveTo>
                    <a:pt x="11219" y="0"/>
                  </a:moveTo>
                  <a:lnTo>
                    <a:pt x="24238" y="1877"/>
                  </a:lnTo>
                  <a:lnTo>
                    <a:pt x="45117" y="46107"/>
                  </a:lnTo>
                  <a:lnTo>
                    <a:pt x="53188" y="10422"/>
                  </a:lnTo>
                  <a:lnTo>
                    <a:pt x="64171" y="12241"/>
                  </a:lnTo>
                  <a:lnTo>
                    <a:pt x="51826" y="67160"/>
                  </a:lnTo>
                  <a:lnTo>
                    <a:pt x="39789" y="63949"/>
                  </a:lnTo>
                  <a:lnTo>
                    <a:pt x="19975" y="20034"/>
                  </a:lnTo>
                  <a:lnTo>
                    <a:pt x="11582" y="56490"/>
                  </a:lnTo>
                  <a:lnTo>
                    <a:pt x="0" y="5557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114641" y="195510"/>
              <a:ext cx="35515" cy="56776"/>
            </a:xfrm>
            <a:custGeom>
              <a:avLst/>
              <a:gdLst>
                <a:gd name="connsiteX0" fmla="*/ 23629 w 35515"/>
                <a:gd name="connsiteY0" fmla="*/ 0 h 56776"/>
                <a:gd name="connsiteX1" fmla="*/ 35516 w 35515"/>
                <a:gd name="connsiteY1" fmla="*/ 5192 h 56776"/>
                <a:gd name="connsiteX2" fmla="*/ 11124 w 35515"/>
                <a:gd name="connsiteY2" fmla="*/ 56776 h 56776"/>
                <a:gd name="connsiteX3" fmla="*/ 0 w 35515"/>
                <a:gd name="connsiteY3" fmla="*/ 50975 h 5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15" h="56776">
                  <a:moveTo>
                    <a:pt x="23629" y="0"/>
                  </a:moveTo>
                  <a:lnTo>
                    <a:pt x="35516" y="5192"/>
                  </a:lnTo>
                  <a:lnTo>
                    <a:pt x="11124" y="56776"/>
                  </a:lnTo>
                  <a:lnTo>
                    <a:pt x="0" y="509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149719" y="208980"/>
              <a:ext cx="57595" cy="63501"/>
            </a:xfrm>
            <a:custGeom>
              <a:avLst/>
              <a:gdLst>
                <a:gd name="connsiteX0" fmla="*/ 14323 w 57595"/>
                <a:gd name="connsiteY0" fmla="*/ 0 h 63501"/>
                <a:gd name="connsiteX1" fmla="*/ 26504 w 57595"/>
                <a:gd name="connsiteY1" fmla="*/ 6583 h 63501"/>
                <a:gd name="connsiteX2" fmla="*/ 13258 w 57595"/>
                <a:gd name="connsiteY2" fmla="*/ 49308 h 63501"/>
                <a:gd name="connsiteX3" fmla="*/ 47690 w 57595"/>
                <a:gd name="connsiteY3" fmla="*/ 22282 h 63501"/>
                <a:gd name="connsiteX4" fmla="*/ 57596 w 57595"/>
                <a:gd name="connsiteY4" fmla="*/ 31599 h 63501"/>
                <a:gd name="connsiteX5" fmla="*/ 9440 w 57595"/>
                <a:gd name="connsiteY5" fmla="*/ 63502 h 63501"/>
                <a:gd name="connsiteX6" fmla="*/ 0 w 57595"/>
                <a:gd name="connsiteY6" fmla="*/ 56795 h 6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95" h="63501">
                  <a:moveTo>
                    <a:pt x="14323" y="0"/>
                  </a:moveTo>
                  <a:lnTo>
                    <a:pt x="26504" y="6583"/>
                  </a:lnTo>
                  <a:lnTo>
                    <a:pt x="13258" y="49308"/>
                  </a:lnTo>
                  <a:lnTo>
                    <a:pt x="47690" y="22282"/>
                  </a:lnTo>
                  <a:lnTo>
                    <a:pt x="57596" y="31599"/>
                  </a:lnTo>
                  <a:lnTo>
                    <a:pt x="9440" y="63502"/>
                  </a:lnTo>
                  <a:lnTo>
                    <a:pt x="0" y="567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10179392" y="253600"/>
              <a:ext cx="63732" cy="62482"/>
            </a:xfrm>
            <a:custGeom>
              <a:avLst/>
              <a:gdLst>
                <a:gd name="connsiteX0" fmla="*/ 43853 w 63732"/>
                <a:gd name="connsiteY0" fmla="*/ 0 h 62482"/>
                <a:gd name="connsiteX1" fmla="*/ 63732 w 63732"/>
                <a:gd name="connsiteY1" fmla="*/ 25235 h 62482"/>
                <a:gd name="connsiteX2" fmla="*/ 55910 w 63732"/>
                <a:gd name="connsiteY2" fmla="*/ 31694 h 62482"/>
                <a:gd name="connsiteX3" fmla="*/ 43102 w 63732"/>
                <a:gd name="connsiteY3" fmla="*/ 15537 h 62482"/>
                <a:gd name="connsiteX4" fmla="*/ 34307 w 63732"/>
                <a:gd name="connsiteY4" fmla="*/ 23311 h 62482"/>
                <a:gd name="connsiteX5" fmla="*/ 47716 w 63732"/>
                <a:gd name="connsiteY5" fmla="*/ 39819 h 62482"/>
                <a:gd name="connsiteX6" fmla="*/ 40247 w 63732"/>
                <a:gd name="connsiteY6" fmla="*/ 45983 h 62482"/>
                <a:gd name="connsiteX7" fmla="*/ 26838 w 63732"/>
                <a:gd name="connsiteY7" fmla="*/ 29474 h 62482"/>
                <a:gd name="connsiteX8" fmla="*/ 15361 w 63732"/>
                <a:gd name="connsiteY8" fmla="*/ 39715 h 62482"/>
                <a:gd name="connsiteX9" fmla="*/ 28645 w 63732"/>
                <a:gd name="connsiteY9" fmla="*/ 56433 h 62482"/>
                <a:gd name="connsiteX10" fmla="*/ 21147 w 63732"/>
                <a:gd name="connsiteY10" fmla="*/ 62482 h 62482"/>
                <a:gd name="connsiteX11" fmla="*/ 0 w 63732"/>
                <a:gd name="connsiteY11" fmla="*/ 37495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32" h="62482">
                  <a:moveTo>
                    <a:pt x="43853" y="0"/>
                  </a:moveTo>
                  <a:lnTo>
                    <a:pt x="63732" y="25235"/>
                  </a:lnTo>
                  <a:lnTo>
                    <a:pt x="55910" y="31694"/>
                  </a:lnTo>
                  <a:lnTo>
                    <a:pt x="43102" y="15537"/>
                  </a:lnTo>
                  <a:lnTo>
                    <a:pt x="34307" y="23311"/>
                  </a:lnTo>
                  <a:lnTo>
                    <a:pt x="47716" y="39819"/>
                  </a:lnTo>
                  <a:lnTo>
                    <a:pt x="40247" y="45983"/>
                  </a:lnTo>
                  <a:lnTo>
                    <a:pt x="26838" y="29474"/>
                  </a:lnTo>
                  <a:lnTo>
                    <a:pt x="15361" y="39715"/>
                  </a:lnTo>
                  <a:lnTo>
                    <a:pt x="28645" y="56433"/>
                  </a:lnTo>
                  <a:lnTo>
                    <a:pt x="21147" y="62482"/>
                  </a:lnTo>
                  <a:lnTo>
                    <a:pt x="0" y="374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0208189" y="297497"/>
              <a:ext cx="60957" cy="62482"/>
            </a:xfrm>
            <a:custGeom>
              <a:avLst/>
              <a:gdLst>
                <a:gd name="connsiteX0" fmla="*/ 34261 w 60957"/>
                <a:gd name="connsiteY0" fmla="*/ 21729 h 62482"/>
                <a:gd name="connsiteX1" fmla="*/ 37876 w 60957"/>
                <a:gd name="connsiteY1" fmla="*/ 27616 h 62482"/>
                <a:gd name="connsiteX2" fmla="*/ 46947 w 60957"/>
                <a:gd name="connsiteY2" fmla="*/ 30922 h 62482"/>
                <a:gd name="connsiteX3" fmla="*/ 49183 w 60957"/>
                <a:gd name="connsiteY3" fmla="*/ 20948 h 62482"/>
                <a:gd name="connsiteX4" fmla="*/ 45404 w 60957"/>
                <a:gd name="connsiteY4" fmla="*/ 14823 h 62482"/>
                <a:gd name="connsiteX5" fmla="*/ 0 w 60957"/>
                <a:gd name="connsiteY5" fmla="*/ 27416 h 62482"/>
                <a:gd name="connsiteX6" fmla="*/ 46796 w 60957"/>
                <a:gd name="connsiteY6" fmla="*/ 0 h 62482"/>
                <a:gd name="connsiteX7" fmla="*/ 58224 w 60957"/>
                <a:gd name="connsiteY7" fmla="*/ 19453 h 62482"/>
                <a:gd name="connsiteX8" fmla="*/ 59613 w 60957"/>
                <a:gd name="connsiteY8" fmla="*/ 34923 h 62482"/>
                <a:gd name="connsiteX9" fmla="*/ 54426 w 60957"/>
                <a:gd name="connsiteY9" fmla="*/ 40791 h 62482"/>
                <a:gd name="connsiteX10" fmla="*/ 47156 w 60957"/>
                <a:gd name="connsiteY10" fmla="*/ 43087 h 62482"/>
                <a:gd name="connsiteX11" fmla="*/ 40152 w 60957"/>
                <a:gd name="connsiteY11" fmla="*/ 41325 h 62482"/>
                <a:gd name="connsiteX12" fmla="*/ 34337 w 60957"/>
                <a:gd name="connsiteY12" fmla="*/ 37552 h 62482"/>
                <a:gd name="connsiteX13" fmla="*/ 20138 w 60957"/>
                <a:gd name="connsiteY13" fmla="*/ 62482 h 62482"/>
                <a:gd name="connsiteX14" fmla="*/ 11735 w 60957"/>
                <a:gd name="connsiteY14" fmla="*/ 50241 h 62482"/>
                <a:gd name="connsiteX15" fmla="*/ 23946 w 60957"/>
                <a:gd name="connsiteY15" fmla="*/ 32961 h 62482"/>
                <a:gd name="connsiteX16" fmla="*/ 26533 w 60957"/>
                <a:gd name="connsiteY16" fmla="*/ 26302 h 62482"/>
                <a:gd name="connsiteX17" fmla="*/ 6653 w 60957"/>
                <a:gd name="connsiteY17" fmla="*/ 39429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57" h="62482">
                  <a:moveTo>
                    <a:pt x="34261" y="21729"/>
                  </a:moveTo>
                  <a:lnTo>
                    <a:pt x="37876" y="27616"/>
                  </a:lnTo>
                  <a:cubicBezTo>
                    <a:pt x="41007" y="33380"/>
                    <a:pt x="46004" y="31513"/>
                    <a:pt x="46947" y="30922"/>
                  </a:cubicBezTo>
                  <a:cubicBezTo>
                    <a:pt x="48365" y="30036"/>
                    <a:pt x="53266" y="27426"/>
                    <a:pt x="49183" y="20948"/>
                  </a:cubicBezTo>
                  <a:lnTo>
                    <a:pt x="45404" y="14823"/>
                  </a:lnTo>
                  <a:close/>
                  <a:moveTo>
                    <a:pt x="0" y="27416"/>
                  </a:moveTo>
                  <a:lnTo>
                    <a:pt x="46796" y="0"/>
                  </a:lnTo>
                  <a:lnTo>
                    <a:pt x="58224" y="19453"/>
                  </a:lnTo>
                  <a:cubicBezTo>
                    <a:pt x="62573" y="26388"/>
                    <a:pt x="60690" y="32332"/>
                    <a:pt x="59613" y="34923"/>
                  </a:cubicBezTo>
                  <a:cubicBezTo>
                    <a:pt x="58529" y="37514"/>
                    <a:pt x="57206" y="39067"/>
                    <a:pt x="54426" y="40791"/>
                  </a:cubicBezTo>
                  <a:cubicBezTo>
                    <a:pt x="51990" y="42287"/>
                    <a:pt x="49573" y="43049"/>
                    <a:pt x="47156" y="43087"/>
                  </a:cubicBezTo>
                  <a:cubicBezTo>
                    <a:pt x="44730" y="43106"/>
                    <a:pt x="42408" y="42515"/>
                    <a:pt x="40152" y="41325"/>
                  </a:cubicBezTo>
                  <a:cubicBezTo>
                    <a:pt x="38724" y="40572"/>
                    <a:pt x="36917" y="38981"/>
                    <a:pt x="34337" y="37552"/>
                  </a:cubicBezTo>
                  <a:lnTo>
                    <a:pt x="20138" y="62482"/>
                  </a:lnTo>
                  <a:lnTo>
                    <a:pt x="11735" y="50241"/>
                  </a:lnTo>
                  <a:lnTo>
                    <a:pt x="23946" y="32961"/>
                  </a:lnTo>
                  <a:cubicBezTo>
                    <a:pt x="25905" y="30570"/>
                    <a:pt x="26533" y="26302"/>
                    <a:pt x="26533" y="26302"/>
                  </a:cubicBezTo>
                  <a:lnTo>
                    <a:pt x="6653" y="39429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10230701" y="352665"/>
              <a:ext cx="60657" cy="43892"/>
            </a:xfrm>
            <a:custGeom>
              <a:avLst/>
              <a:gdLst>
                <a:gd name="connsiteX0" fmla="*/ 12701 w 60657"/>
                <a:gd name="connsiteY0" fmla="*/ 13373 h 43892"/>
                <a:gd name="connsiteX1" fmla="*/ 9892 w 60657"/>
                <a:gd name="connsiteY1" fmla="*/ 26834 h 43892"/>
                <a:gd name="connsiteX2" fmla="*/ 14755 w 60657"/>
                <a:gd name="connsiteY2" fmla="*/ 32387 h 43892"/>
                <a:gd name="connsiteX3" fmla="*/ 20799 w 60657"/>
                <a:gd name="connsiteY3" fmla="*/ 32292 h 43892"/>
                <a:gd name="connsiteX4" fmla="*/ 23930 w 60657"/>
                <a:gd name="connsiteY4" fmla="*/ 29406 h 43892"/>
                <a:gd name="connsiteX5" fmla="*/ 25024 w 60657"/>
                <a:gd name="connsiteY5" fmla="*/ 22452 h 43892"/>
                <a:gd name="connsiteX6" fmla="*/ 28413 w 60657"/>
                <a:gd name="connsiteY6" fmla="*/ 8353 h 43892"/>
                <a:gd name="connsiteX7" fmla="*/ 37215 w 60657"/>
                <a:gd name="connsiteY7" fmla="*/ 713 h 43892"/>
                <a:gd name="connsiteX8" fmla="*/ 46017 w 60657"/>
                <a:gd name="connsiteY8" fmla="*/ 484 h 43892"/>
                <a:gd name="connsiteX9" fmla="*/ 53725 w 60657"/>
                <a:gd name="connsiteY9" fmla="*/ 4571 h 43892"/>
                <a:gd name="connsiteX10" fmla="*/ 60140 w 60657"/>
                <a:gd name="connsiteY10" fmla="*/ 16012 h 43892"/>
                <a:gd name="connsiteX11" fmla="*/ 56486 w 60657"/>
                <a:gd name="connsiteY11" fmla="*/ 32959 h 43892"/>
                <a:gd name="connsiteX12" fmla="*/ 48721 w 60657"/>
                <a:gd name="connsiteY12" fmla="*/ 26996 h 43892"/>
                <a:gd name="connsiteX13" fmla="*/ 49749 w 60657"/>
                <a:gd name="connsiteY13" fmla="*/ 15774 h 43892"/>
                <a:gd name="connsiteX14" fmla="*/ 37510 w 60657"/>
                <a:gd name="connsiteY14" fmla="*/ 18756 h 43892"/>
                <a:gd name="connsiteX15" fmla="*/ 18609 w 60657"/>
                <a:gd name="connsiteY15" fmla="*/ 43876 h 43892"/>
                <a:gd name="connsiteX16" fmla="*/ 2184 w 60657"/>
                <a:gd name="connsiteY16" fmla="*/ 32607 h 43892"/>
                <a:gd name="connsiteX17" fmla="*/ 4696 w 60657"/>
                <a:gd name="connsiteY17" fmla="*/ 8334 h 4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57" h="43892">
                  <a:moveTo>
                    <a:pt x="12701" y="13373"/>
                  </a:moveTo>
                  <a:cubicBezTo>
                    <a:pt x="12701" y="13373"/>
                    <a:pt x="8474" y="22880"/>
                    <a:pt x="9892" y="26834"/>
                  </a:cubicBezTo>
                  <a:cubicBezTo>
                    <a:pt x="10691" y="29063"/>
                    <a:pt x="13052" y="31778"/>
                    <a:pt x="14755" y="32387"/>
                  </a:cubicBezTo>
                  <a:cubicBezTo>
                    <a:pt x="17954" y="33531"/>
                    <a:pt x="19323" y="32750"/>
                    <a:pt x="20799" y="32292"/>
                  </a:cubicBezTo>
                  <a:cubicBezTo>
                    <a:pt x="22217" y="31845"/>
                    <a:pt x="23255" y="30882"/>
                    <a:pt x="23930" y="29406"/>
                  </a:cubicBezTo>
                  <a:cubicBezTo>
                    <a:pt x="24595" y="27910"/>
                    <a:pt x="24585" y="25624"/>
                    <a:pt x="25024" y="22452"/>
                  </a:cubicBezTo>
                  <a:cubicBezTo>
                    <a:pt x="26071" y="14716"/>
                    <a:pt x="26795" y="12097"/>
                    <a:pt x="28413" y="8353"/>
                  </a:cubicBezTo>
                  <a:cubicBezTo>
                    <a:pt x="30030" y="4581"/>
                    <a:pt x="32961" y="2046"/>
                    <a:pt x="37215" y="713"/>
                  </a:cubicBezTo>
                  <a:cubicBezTo>
                    <a:pt x="40021" y="-154"/>
                    <a:pt x="42955" y="-230"/>
                    <a:pt x="46017" y="484"/>
                  </a:cubicBezTo>
                  <a:cubicBezTo>
                    <a:pt x="49092" y="1199"/>
                    <a:pt x="51128" y="2027"/>
                    <a:pt x="53725" y="4571"/>
                  </a:cubicBezTo>
                  <a:cubicBezTo>
                    <a:pt x="56325" y="7124"/>
                    <a:pt x="58837" y="10572"/>
                    <a:pt x="60140" y="16012"/>
                  </a:cubicBezTo>
                  <a:cubicBezTo>
                    <a:pt x="61682" y="22442"/>
                    <a:pt x="59580" y="29063"/>
                    <a:pt x="56486" y="32959"/>
                  </a:cubicBezTo>
                  <a:lnTo>
                    <a:pt x="48721" y="26996"/>
                  </a:lnTo>
                  <a:cubicBezTo>
                    <a:pt x="49635" y="22766"/>
                    <a:pt x="50254" y="18060"/>
                    <a:pt x="49749" y="15774"/>
                  </a:cubicBezTo>
                  <a:cubicBezTo>
                    <a:pt x="48948" y="12116"/>
                    <a:pt x="41050" y="7181"/>
                    <a:pt x="37510" y="18756"/>
                  </a:cubicBezTo>
                  <a:cubicBezTo>
                    <a:pt x="35341" y="25786"/>
                    <a:pt x="36131" y="44525"/>
                    <a:pt x="18609" y="43876"/>
                  </a:cubicBezTo>
                  <a:cubicBezTo>
                    <a:pt x="14870" y="43733"/>
                    <a:pt x="7619" y="43513"/>
                    <a:pt x="2184" y="32607"/>
                  </a:cubicBezTo>
                  <a:cubicBezTo>
                    <a:pt x="-1251" y="25738"/>
                    <a:pt x="-793" y="17155"/>
                    <a:pt x="4696" y="8334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10240204" y="402999"/>
              <a:ext cx="57880" cy="18290"/>
            </a:xfrm>
            <a:custGeom>
              <a:avLst/>
              <a:gdLst>
                <a:gd name="connsiteX0" fmla="*/ 56967 w 57880"/>
                <a:gd name="connsiteY0" fmla="*/ 0 h 18290"/>
                <a:gd name="connsiteX1" fmla="*/ 57881 w 57880"/>
                <a:gd name="connsiteY1" fmla="*/ 12347 h 18290"/>
                <a:gd name="connsiteX2" fmla="*/ 923 w 57880"/>
                <a:gd name="connsiteY2" fmla="*/ 18290 h 18290"/>
                <a:gd name="connsiteX3" fmla="*/ 0 w 57880"/>
                <a:gd name="connsiteY3" fmla="*/ 6175 h 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80" h="18290">
                  <a:moveTo>
                    <a:pt x="56967" y="0"/>
                  </a:moveTo>
                  <a:lnTo>
                    <a:pt x="57881" y="12347"/>
                  </a:lnTo>
                  <a:lnTo>
                    <a:pt x="923" y="18290"/>
                  </a:lnTo>
                  <a:lnTo>
                    <a:pt x="0" y="61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10241955" y="429484"/>
              <a:ext cx="59049" cy="42582"/>
            </a:xfrm>
            <a:custGeom>
              <a:avLst/>
              <a:gdLst>
                <a:gd name="connsiteX0" fmla="*/ 59050 w 59049"/>
                <a:gd name="connsiteY0" fmla="*/ 200 h 42582"/>
                <a:gd name="connsiteX1" fmla="*/ 58270 w 59049"/>
                <a:gd name="connsiteY1" fmla="*/ 42582 h 42582"/>
                <a:gd name="connsiteX2" fmla="*/ 46735 w 59049"/>
                <a:gd name="connsiteY2" fmla="*/ 42382 h 42582"/>
                <a:gd name="connsiteX3" fmla="*/ 47003 w 59049"/>
                <a:gd name="connsiteY3" fmla="*/ 27416 h 42582"/>
                <a:gd name="connsiteX4" fmla="*/ 0 w 59049"/>
                <a:gd name="connsiteY4" fmla="*/ 26806 h 42582"/>
                <a:gd name="connsiteX5" fmla="*/ 256 w 59049"/>
                <a:gd name="connsiteY5" fmla="*/ 13774 h 42582"/>
                <a:gd name="connsiteX6" fmla="*/ 47258 w 59049"/>
                <a:gd name="connsiteY6" fmla="*/ 14393 h 42582"/>
                <a:gd name="connsiteX7" fmla="*/ 47526 w 59049"/>
                <a:gd name="connsiteY7" fmla="*/ 0 h 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49" h="42582">
                  <a:moveTo>
                    <a:pt x="59050" y="200"/>
                  </a:moveTo>
                  <a:lnTo>
                    <a:pt x="58270" y="42582"/>
                  </a:lnTo>
                  <a:lnTo>
                    <a:pt x="46735" y="42382"/>
                  </a:lnTo>
                  <a:lnTo>
                    <a:pt x="47003" y="27416"/>
                  </a:lnTo>
                  <a:lnTo>
                    <a:pt x="0" y="26806"/>
                  </a:lnTo>
                  <a:lnTo>
                    <a:pt x="256" y="13774"/>
                  </a:lnTo>
                  <a:lnTo>
                    <a:pt x="47258" y="14393"/>
                  </a:lnTo>
                  <a:lnTo>
                    <a:pt x="47526" y="0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10236398" y="483477"/>
              <a:ext cx="61836" cy="48137"/>
            </a:xfrm>
            <a:custGeom>
              <a:avLst/>
              <a:gdLst>
                <a:gd name="connsiteX0" fmla="*/ 61837 w 61836"/>
                <a:gd name="connsiteY0" fmla="*/ 0 h 48137"/>
                <a:gd name="connsiteX1" fmla="*/ 57717 w 61836"/>
                <a:gd name="connsiteY1" fmla="*/ 14527 h 48137"/>
                <a:gd name="connsiteX2" fmla="*/ 35725 w 61836"/>
                <a:gd name="connsiteY2" fmla="*/ 19378 h 48137"/>
                <a:gd name="connsiteX3" fmla="*/ 53663 w 61836"/>
                <a:gd name="connsiteY3" fmla="*/ 35276 h 48137"/>
                <a:gd name="connsiteX4" fmla="*/ 49371 w 61836"/>
                <a:gd name="connsiteY4" fmla="*/ 48138 h 48137"/>
                <a:gd name="connsiteX5" fmla="*/ 23658 w 61836"/>
                <a:gd name="connsiteY5" fmla="*/ 22643 h 48137"/>
                <a:gd name="connsiteX6" fmla="*/ 0 w 61836"/>
                <a:gd name="connsiteY6" fmla="*/ 18520 h 48137"/>
                <a:gd name="connsiteX7" fmla="*/ 1939 w 61836"/>
                <a:gd name="connsiteY7" fmla="*/ 5602 h 48137"/>
                <a:gd name="connsiteX8" fmla="*/ 28122 w 61836"/>
                <a:gd name="connsiteY8" fmla="*/ 10184 h 4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36" h="48137">
                  <a:moveTo>
                    <a:pt x="61837" y="0"/>
                  </a:moveTo>
                  <a:lnTo>
                    <a:pt x="57717" y="14527"/>
                  </a:lnTo>
                  <a:lnTo>
                    <a:pt x="35725" y="19378"/>
                  </a:lnTo>
                  <a:lnTo>
                    <a:pt x="53663" y="35276"/>
                  </a:lnTo>
                  <a:lnTo>
                    <a:pt x="49371" y="48138"/>
                  </a:lnTo>
                  <a:lnTo>
                    <a:pt x="23658" y="22643"/>
                  </a:lnTo>
                  <a:lnTo>
                    <a:pt x="0" y="18520"/>
                  </a:lnTo>
                  <a:lnTo>
                    <a:pt x="1939" y="5602"/>
                  </a:lnTo>
                  <a:lnTo>
                    <a:pt x="28122" y="101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9830323" y="588829"/>
              <a:ext cx="18709" cy="18726"/>
            </a:xfrm>
            <a:custGeom>
              <a:avLst/>
              <a:gdLst>
                <a:gd name="connsiteX0" fmla="*/ 18710 w 18709"/>
                <a:gd name="connsiteY0" fmla="*/ 9362 h 18726"/>
                <a:gd name="connsiteX1" fmla="*/ 9355 w 18709"/>
                <a:gd name="connsiteY1" fmla="*/ 18727 h 18726"/>
                <a:gd name="connsiteX2" fmla="*/ 0 w 18709"/>
                <a:gd name="connsiteY2" fmla="*/ 9362 h 18726"/>
                <a:gd name="connsiteX3" fmla="*/ 9355 w 18709"/>
                <a:gd name="connsiteY3" fmla="*/ 0 h 18726"/>
                <a:gd name="connsiteX4" fmla="*/ 18710 w 18709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9" h="18726">
                  <a:moveTo>
                    <a:pt x="18710" y="9362"/>
                  </a:moveTo>
                  <a:cubicBezTo>
                    <a:pt x="18710" y="14535"/>
                    <a:pt x="14522" y="18727"/>
                    <a:pt x="9355" y="18727"/>
                  </a:cubicBezTo>
                  <a:cubicBezTo>
                    <a:pt x="4187" y="18727"/>
                    <a:pt x="0" y="14535"/>
                    <a:pt x="0" y="9362"/>
                  </a:cubicBezTo>
                  <a:cubicBezTo>
                    <a:pt x="0" y="4190"/>
                    <a:pt x="4187" y="0"/>
                    <a:pt x="9355" y="0"/>
                  </a:cubicBezTo>
                  <a:cubicBezTo>
                    <a:pt x="14522" y="0"/>
                    <a:pt x="18710" y="4190"/>
                    <a:pt x="18710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10207163" y="588829"/>
              <a:ext cx="18707" cy="18726"/>
            </a:xfrm>
            <a:custGeom>
              <a:avLst/>
              <a:gdLst>
                <a:gd name="connsiteX0" fmla="*/ 18708 w 18707"/>
                <a:gd name="connsiteY0" fmla="*/ 9362 h 18726"/>
                <a:gd name="connsiteX1" fmla="*/ 9345 w 18707"/>
                <a:gd name="connsiteY1" fmla="*/ 18727 h 18726"/>
                <a:gd name="connsiteX2" fmla="*/ 0 w 18707"/>
                <a:gd name="connsiteY2" fmla="*/ 9362 h 18726"/>
                <a:gd name="connsiteX3" fmla="*/ 9345 w 18707"/>
                <a:gd name="connsiteY3" fmla="*/ 0 h 18726"/>
                <a:gd name="connsiteX4" fmla="*/ 18708 w 18707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7" h="18726">
                  <a:moveTo>
                    <a:pt x="18708" y="9362"/>
                  </a:moveTo>
                  <a:cubicBezTo>
                    <a:pt x="18708" y="14535"/>
                    <a:pt x="14523" y="18727"/>
                    <a:pt x="9345" y="18727"/>
                  </a:cubicBezTo>
                  <a:cubicBezTo>
                    <a:pt x="4185" y="18727"/>
                    <a:pt x="0" y="14535"/>
                    <a:pt x="0" y="9362"/>
                  </a:cubicBezTo>
                  <a:cubicBezTo>
                    <a:pt x="0" y="4190"/>
                    <a:pt x="4185" y="0"/>
                    <a:pt x="9345" y="0"/>
                  </a:cubicBezTo>
                  <a:cubicBezTo>
                    <a:pt x="14523" y="0"/>
                    <a:pt x="18708" y="4190"/>
                    <a:pt x="18708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9918323" y="641356"/>
              <a:ext cx="32013" cy="50193"/>
            </a:xfrm>
            <a:custGeom>
              <a:avLst/>
              <a:gdLst>
                <a:gd name="connsiteX0" fmla="*/ 0 w 32013"/>
                <a:gd name="connsiteY0" fmla="*/ 45038 h 50193"/>
                <a:gd name="connsiteX1" fmla="*/ 17768 w 32013"/>
                <a:gd name="connsiteY1" fmla="*/ 10830 h 50193"/>
                <a:gd name="connsiteX2" fmla="*/ 7766 w 32013"/>
                <a:gd name="connsiteY2" fmla="*/ 7792 h 50193"/>
                <a:gd name="connsiteX3" fmla="*/ 10687 w 32013"/>
                <a:gd name="connsiteY3" fmla="*/ 0 h 50193"/>
                <a:gd name="connsiteX4" fmla="*/ 32014 w 32013"/>
                <a:gd name="connsiteY4" fmla="*/ 7621 h 50193"/>
                <a:gd name="connsiteX5" fmla="*/ 9916 w 32013"/>
                <a:gd name="connsiteY5" fmla="*/ 50194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13" h="50193">
                  <a:moveTo>
                    <a:pt x="0" y="45038"/>
                  </a:moveTo>
                  <a:lnTo>
                    <a:pt x="17768" y="10830"/>
                  </a:lnTo>
                  <a:lnTo>
                    <a:pt x="7766" y="7792"/>
                  </a:lnTo>
                  <a:lnTo>
                    <a:pt x="10687" y="0"/>
                  </a:lnTo>
                  <a:lnTo>
                    <a:pt x="32014" y="7621"/>
                  </a:lnTo>
                  <a:lnTo>
                    <a:pt x="9916" y="5019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9967144" y="660382"/>
              <a:ext cx="53210" cy="50038"/>
            </a:xfrm>
            <a:custGeom>
              <a:avLst/>
              <a:gdLst>
                <a:gd name="connsiteX0" fmla="*/ 41521 w 53210"/>
                <a:gd name="connsiteY0" fmla="*/ 25603 h 50038"/>
                <a:gd name="connsiteX1" fmla="*/ 41949 w 53210"/>
                <a:gd name="connsiteY1" fmla="*/ 24079 h 50038"/>
                <a:gd name="connsiteX2" fmla="*/ 42205 w 53210"/>
                <a:gd name="connsiteY2" fmla="*/ 22803 h 50038"/>
                <a:gd name="connsiteX3" fmla="*/ 41645 w 53210"/>
                <a:gd name="connsiteY3" fmla="*/ 13773 h 50038"/>
                <a:gd name="connsiteX4" fmla="*/ 33773 w 53210"/>
                <a:gd name="connsiteY4" fmla="*/ 10875 h 50038"/>
                <a:gd name="connsiteX5" fmla="*/ 20547 w 53210"/>
                <a:gd name="connsiteY5" fmla="*/ 8932 h 50038"/>
                <a:gd name="connsiteX6" fmla="*/ 13448 w 53210"/>
                <a:gd name="connsiteY6" fmla="*/ 9181 h 50038"/>
                <a:gd name="connsiteX7" fmla="*/ 10868 w 53210"/>
                <a:gd name="connsiteY7" fmla="*/ 13582 h 50038"/>
                <a:gd name="connsiteX8" fmla="*/ 10468 w 53210"/>
                <a:gd name="connsiteY8" fmla="*/ 16241 h 50038"/>
                <a:gd name="connsiteX9" fmla="*/ 11905 w 53210"/>
                <a:gd name="connsiteY9" fmla="*/ 21240 h 50038"/>
                <a:gd name="connsiteX10" fmla="*/ 20252 w 53210"/>
                <a:gd name="connsiteY10" fmla="*/ 23718 h 50038"/>
                <a:gd name="connsiteX11" fmla="*/ 30168 w 53210"/>
                <a:gd name="connsiteY11" fmla="*/ 24879 h 50038"/>
                <a:gd name="connsiteX12" fmla="*/ 41521 w 53210"/>
                <a:gd name="connsiteY12" fmla="*/ 25603 h 50038"/>
                <a:gd name="connsiteX13" fmla="*/ 39893 w 53210"/>
                <a:gd name="connsiteY13" fmla="*/ 32824 h 50038"/>
                <a:gd name="connsiteX14" fmla="*/ 29291 w 53210"/>
                <a:gd name="connsiteY14" fmla="*/ 32492 h 50038"/>
                <a:gd name="connsiteX15" fmla="*/ 18586 w 53210"/>
                <a:gd name="connsiteY15" fmla="*/ 31309 h 50038"/>
                <a:gd name="connsiteX16" fmla="*/ 3112 w 53210"/>
                <a:gd name="connsiteY16" fmla="*/ 26281 h 50038"/>
                <a:gd name="connsiteX17" fmla="*/ 209 w 53210"/>
                <a:gd name="connsiteY17" fmla="*/ 16068 h 50038"/>
                <a:gd name="connsiteX18" fmla="*/ 1151 w 53210"/>
                <a:gd name="connsiteY18" fmla="*/ 9666 h 50038"/>
                <a:gd name="connsiteX19" fmla="*/ 6395 w 53210"/>
                <a:gd name="connsiteY19" fmla="*/ 1464 h 50038"/>
                <a:gd name="connsiteX20" fmla="*/ 19156 w 53210"/>
                <a:gd name="connsiteY20" fmla="*/ 435 h 50038"/>
                <a:gd name="connsiteX21" fmla="*/ 39294 w 53210"/>
                <a:gd name="connsiteY21" fmla="*/ 3398 h 50038"/>
                <a:gd name="connsiteX22" fmla="*/ 51200 w 53210"/>
                <a:gd name="connsiteY22" fmla="*/ 8371 h 50038"/>
                <a:gd name="connsiteX23" fmla="*/ 52837 w 53210"/>
                <a:gd name="connsiteY23" fmla="*/ 20394 h 50038"/>
                <a:gd name="connsiteX24" fmla="*/ 51914 w 53210"/>
                <a:gd name="connsiteY24" fmla="*/ 26661 h 50038"/>
                <a:gd name="connsiteX25" fmla="*/ 39684 w 53210"/>
                <a:gd name="connsiteY25" fmla="*/ 45876 h 50038"/>
                <a:gd name="connsiteX26" fmla="*/ 12609 w 53210"/>
                <a:gd name="connsiteY26" fmla="*/ 49314 h 50038"/>
                <a:gd name="connsiteX27" fmla="*/ 10514 w 53210"/>
                <a:gd name="connsiteY27" fmla="*/ 48980 h 50038"/>
                <a:gd name="connsiteX28" fmla="*/ 9201 w 53210"/>
                <a:gd name="connsiteY28" fmla="*/ 48675 h 50038"/>
                <a:gd name="connsiteX29" fmla="*/ 3778 w 53210"/>
                <a:gd name="connsiteY29" fmla="*/ 40094 h 50038"/>
                <a:gd name="connsiteX30" fmla="*/ 6804 w 53210"/>
                <a:gd name="connsiteY30" fmla="*/ 40540 h 50038"/>
                <a:gd name="connsiteX31" fmla="*/ 29264 w 53210"/>
                <a:gd name="connsiteY31" fmla="*/ 40979 h 50038"/>
                <a:gd name="connsiteX32" fmla="*/ 39893 w 53210"/>
                <a:gd name="connsiteY32" fmla="*/ 32824 h 5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210" h="50038">
                  <a:moveTo>
                    <a:pt x="41521" y="25603"/>
                  </a:moveTo>
                  <a:cubicBezTo>
                    <a:pt x="41681" y="25081"/>
                    <a:pt x="41825" y="24557"/>
                    <a:pt x="41949" y="24079"/>
                  </a:cubicBezTo>
                  <a:cubicBezTo>
                    <a:pt x="42074" y="23584"/>
                    <a:pt x="42149" y="23164"/>
                    <a:pt x="42205" y="22803"/>
                  </a:cubicBezTo>
                  <a:cubicBezTo>
                    <a:pt x="42892" y="18097"/>
                    <a:pt x="42700" y="15097"/>
                    <a:pt x="41645" y="13773"/>
                  </a:cubicBezTo>
                  <a:cubicBezTo>
                    <a:pt x="40568" y="12458"/>
                    <a:pt x="37951" y="11485"/>
                    <a:pt x="33773" y="10875"/>
                  </a:cubicBezTo>
                  <a:lnTo>
                    <a:pt x="20547" y="8932"/>
                  </a:lnTo>
                  <a:cubicBezTo>
                    <a:pt x="17197" y="8437"/>
                    <a:pt x="14836" y="8515"/>
                    <a:pt x="13448" y="9181"/>
                  </a:cubicBezTo>
                  <a:cubicBezTo>
                    <a:pt x="12066" y="9829"/>
                    <a:pt x="11201" y="11305"/>
                    <a:pt x="10868" y="13582"/>
                  </a:cubicBezTo>
                  <a:lnTo>
                    <a:pt x="10468" y="16241"/>
                  </a:lnTo>
                  <a:cubicBezTo>
                    <a:pt x="10125" y="18555"/>
                    <a:pt x="10612" y="20221"/>
                    <a:pt x="11905" y="21240"/>
                  </a:cubicBezTo>
                  <a:cubicBezTo>
                    <a:pt x="13199" y="22279"/>
                    <a:pt x="15979" y="23089"/>
                    <a:pt x="20252" y="23718"/>
                  </a:cubicBezTo>
                  <a:cubicBezTo>
                    <a:pt x="23258" y="24166"/>
                    <a:pt x="26569" y="24547"/>
                    <a:pt x="30168" y="24879"/>
                  </a:cubicBezTo>
                  <a:cubicBezTo>
                    <a:pt x="33756" y="25213"/>
                    <a:pt x="37542" y="25442"/>
                    <a:pt x="41521" y="25603"/>
                  </a:cubicBezTo>
                  <a:moveTo>
                    <a:pt x="39893" y="32824"/>
                  </a:moveTo>
                  <a:cubicBezTo>
                    <a:pt x="36392" y="32863"/>
                    <a:pt x="32843" y="32748"/>
                    <a:pt x="29291" y="32492"/>
                  </a:cubicBezTo>
                  <a:cubicBezTo>
                    <a:pt x="25741" y="32224"/>
                    <a:pt x="22174" y="31834"/>
                    <a:pt x="18586" y="31309"/>
                  </a:cubicBezTo>
                  <a:cubicBezTo>
                    <a:pt x="10877" y="30175"/>
                    <a:pt x="5729" y="28490"/>
                    <a:pt x="3112" y="26281"/>
                  </a:cubicBezTo>
                  <a:cubicBezTo>
                    <a:pt x="495" y="24088"/>
                    <a:pt x="-467" y="20669"/>
                    <a:pt x="209" y="16068"/>
                  </a:cubicBezTo>
                  <a:lnTo>
                    <a:pt x="1151" y="9666"/>
                  </a:lnTo>
                  <a:cubicBezTo>
                    <a:pt x="1741" y="5703"/>
                    <a:pt x="3483" y="2969"/>
                    <a:pt x="6395" y="1464"/>
                  </a:cubicBezTo>
                  <a:cubicBezTo>
                    <a:pt x="9316" y="-50"/>
                    <a:pt x="13569" y="-384"/>
                    <a:pt x="19156" y="435"/>
                  </a:cubicBezTo>
                  <a:lnTo>
                    <a:pt x="39294" y="3398"/>
                  </a:lnTo>
                  <a:cubicBezTo>
                    <a:pt x="45319" y="4274"/>
                    <a:pt x="49295" y="5932"/>
                    <a:pt x="51200" y="8371"/>
                  </a:cubicBezTo>
                  <a:cubicBezTo>
                    <a:pt x="53122" y="10800"/>
                    <a:pt x="53663" y="14802"/>
                    <a:pt x="52837" y="20394"/>
                  </a:cubicBezTo>
                  <a:lnTo>
                    <a:pt x="51914" y="26661"/>
                  </a:lnTo>
                  <a:cubicBezTo>
                    <a:pt x="50608" y="35541"/>
                    <a:pt x="46527" y="41942"/>
                    <a:pt x="39684" y="45876"/>
                  </a:cubicBezTo>
                  <a:cubicBezTo>
                    <a:pt x="32823" y="49809"/>
                    <a:pt x="23802" y="50953"/>
                    <a:pt x="12609" y="49314"/>
                  </a:cubicBezTo>
                  <a:cubicBezTo>
                    <a:pt x="11676" y="49171"/>
                    <a:pt x="10982" y="49066"/>
                    <a:pt x="10514" y="48980"/>
                  </a:cubicBezTo>
                  <a:cubicBezTo>
                    <a:pt x="10049" y="48895"/>
                    <a:pt x="9610" y="48800"/>
                    <a:pt x="9201" y="48675"/>
                  </a:cubicBezTo>
                  <a:lnTo>
                    <a:pt x="3778" y="40094"/>
                  </a:lnTo>
                  <a:lnTo>
                    <a:pt x="6804" y="40540"/>
                  </a:lnTo>
                  <a:cubicBezTo>
                    <a:pt x="16968" y="42037"/>
                    <a:pt x="24467" y="42179"/>
                    <a:pt x="29264" y="40979"/>
                  </a:cubicBezTo>
                  <a:cubicBezTo>
                    <a:pt x="34068" y="39789"/>
                    <a:pt x="37610" y="37065"/>
                    <a:pt x="39893" y="32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10038918" y="662722"/>
              <a:ext cx="25580" cy="47554"/>
            </a:xfrm>
            <a:custGeom>
              <a:avLst/>
              <a:gdLst>
                <a:gd name="connsiteX0" fmla="*/ 15227 w 25580"/>
                <a:gd name="connsiteY0" fmla="*/ 47555 h 47554"/>
                <a:gd name="connsiteX1" fmla="*/ 11134 w 25580"/>
                <a:gd name="connsiteY1" fmla="*/ 10260 h 47554"/>
                <a:gd name="connsiteX2" fmla="*/ 685 w 25580"/>
                <a:gd name="connsiteY2" fmla="*/ 11413 h 47554"/>
                <a:gd name="connsiteX3" fmla="*/ 0 w 25580"/>
                <a:gd name="connsiteY3" fmla="*/ 5277 h 47554"/>
                <a:gd name="connsiteX4" fmla="*/ 20469 w 25580"/>
                <a:gd name="connsiteY4" fmla="*/ 0 h 47554"/>
                <a:gd name="connsiteX5" fmla="*/ 25581 w 25580"/>
                <a:gd name="connsiteY5" fmla="*/ 46414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80" h="47554">
                  <a:moveTo>
                    <a:pt x="15227" y="47555"/>
                  </a:moveTo>
                  <a:lnTo>
                    <a:pt x="11134" y="10260"/>
                  </a:lnTo>
                  <a:lnTo>
                    <a:pt x="685" y="11413"/>
                  </a:lnTo>
                  <a:lnTo>
                    <a:pt x="0" y="5277"/>
                  </a:lnTo>
                  <a:lnTo>
                    <a:pt x="20469" y="0"/>
                  </a:lnTo>
                  <a:lnTo>
                    <a:pt x="25581" y="4641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10085986" y="645165"/>
              <a:ext cx="55399" cy="56044"/>
            </a:xfrm>
            <a:custGeom>
              <a:avLst/>
              <a:gdLst>
                <a:gd name="connsiteX0" fmla="*/ 43853 w 55399"/>
                <a:gd name="connsiteY0" fmla="*/ 20464 h 56044"/>
                <a:gd name="connsiteX1" fmla="*/ 43512 w 55399"/>
                <a:gd name="connsiteY1" fmla="*/ 18920 h 56044"/>
                <a:gd name="connsiteX2" fmla="*/ 43130 w 55399"/>
                <a:gd name="connsiteY2" fmla="*/ 17672 h 56044"/>
                <a:gd name="connsiteX3" fmla="*/ 38391 w 55399"/>
                <a:gd name="connsiteY3" fmla="*/ 9975 h 56044"/>
                <a:gd name="connsiteX4" fmla="*/ 30103 w 55399"/>
                <a:gd name="connsiteY4" fmla="*/ 11119 h 56044"/>
                <a:gd name="connsiteX5" fmla="*/ 17559 w 55399"/>
                <a:gd name="connsiteY5" fmla="*/ 15643 h 56044"/>
                <a:gd name="connsiteX6" fmla="*/ 11431 w 55399"/>
                <a:gd name="connsiteY6" fmla="*/ 19196 h 56044"/>
                <a:gd name="connsiteX7" fmla="*/ 11232 w 55399"/>
                <a:gd name="connsiteY7" fmla="*/ 24312 h 56044"/>
                <a:gd name="connsiteX8" fmla="*/ 12136 w 55399"/>
                <a:gd name="connsiteY8" fmla="*/ 26846 h 56044"/>
                <a:gd name="connsiteX9" fmla="*/ 15751 w 55399"/>
                <a:gd name="connsiteY9" fmla="*/ 30580 h 56044"/>
                <a:gd name="connsiteX10" fmla="*/ 24258 w 55399"/>
                <a:gd name="connsiteY10" fmla="*/ 28826 h 56044"/>
                <a:gd name="connsiteX11" fmla="*/ 33519 w 55399"/>
                <a:gd name="connsiteY11" fmla="*/ 25168 h 56044"/>
                <a:gd name="connsiteX12" fmla="*/ 43853 w 55399"/>
                <a:gd name="connsiteY12" fmla="*/ 20464 h 56044"/>
                <a:gd name="connsiteX13" fmla="*/ 45834 w 55399"/>
                <a:gd name="connsiteY13" fmla="*/ 27607 h 56044"/>
                <a:gd name="connsiteX14" fmla="*/ 36335 w 55399"/>
                <a:gd name="connsiteY14" fmla="*/ 32304 h 56044"/>
                <a:gd name="connsiteX15" fmla="*/ 26363 w 55399"/>
                <a:gd name="connsiteY15" fmla="*/ 36306 h 56044"/>
                <a:gd name="connsiteX16" fmla="*/ 10394 w 55399"/>
                <a:gd name="connsiteY16" fmla="*/ 39164 h 56044"/>
                <a:gd name="connsiteX17" fmla="*/ 3046 w 55399"/>
                <a:gd name="connsiteY17" fmla="*/ 31524 h 56044"/>
                <a:gd name="connsiteX18" fmla="*/ 848 w 55399"/>
                <a:gd name="connsiteY18" fmla="*/ 25427 h 56044"/>
                <a:gd name="connsiteX19" fmla="*/ 1609 w 55399"/>
                <a:gd name="connsiteY19" fmla="*/ 15718 h 56044"/>
                <a:gd name="connsiteX20" fmla="*/ 12345 w 55399"/>
                <a:gd name="connsiteY20" fmla="*/ 8795 h 56044"/>
                <a:gd name="connsiteX21" fmla="*/ 31436 w 55399"/>
                <a:gd name="connsiteY21" fmla="*/ 1925 h 56044"/>
                <a:gd name="connsiteX22" fmla="*/ 44253 w 55399"/>
                <a:gd name="connsiteY22" fmla="*/ 706 h 56044"/>
                <a:gd name="connsiteX23" fmla="*/ 51352 w 55399"/>
                <a:gd name="connsiteY23" fmla="*/ 10546 h 56044"/>
                <a:gd name="connsiteX24" fmla="*/ 53493 w 55399"/>
                <a:gd name="connsiteY24" fmla="*/ 16511 h 56044"/>
                <a:gd name="connsiteX25" fmla="*/ 51761 w 55399"/>
                <a:gd name="connsiteY25" fmla="*/ 39210 h 56044"/>
                <a:gd name="connsiteX26" fmla="*/ 29589 w 55399"/>
                <a:gd name="connsiteY26" fmla="*/ 55016 h 56044"/>
                <a:gd name="connsiteX27" fmla="*/ 27591 w 55399"/>
                <a:gd name="connsiteY27" fmla="*/ 55701 h 56044"/>
                <a:gd name="connsiteX28" fmla="*/ 26285 w 55399"/>
                <a:gd name="connsiteY28" fmla="*/ 56045 h 56044"/>
                <a:gd name="connsiteX29" fmla="*/ 17483 w 55399"/>
                <a:gd name="connsiteY29" fmla="*/ 51024 h 56044"/>
                <a:gd name="connsiteX30" fmla="*/ 20358 w 55399"/>
                <a:gd name="connsiteY30" fmla="*/ 49994 h 56044"/>
                <a:gd name="connsiteX31" fmla="*/ 40304 w 55399"/>
                <a:gd name="connsiteY31" fmla="*/ 39810 h 56044"/>
                <a:gd name="connsiteX32" fmla="*/ 45834 w 55399"/>
                <a:gd name="connsiteY32" fmla="*/ 27607 h 5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399" h="56044">
                  <a:moveTo>
                    <a:pt x="43853" y="20464"/>
                  </a:moveTo>
                  <a:cubicBezTo>
                    <a:pt x="43748" y="19920"/>
                    <a:pt x="43634" y="19406"/>
                    <a:pt x="43512" y="18920"/>
                  </a:cubicBezTo>
                  <a:cubicBezTo>
                    <a:pt x="43378" y="18435"/>
                    <a:pt x="43254" y="18016"/>
                    <a:pt x="43130" y="17672"/>
                  </a:cubicBezTo>
                  <a:cubicBezTo>
                    <a:pt x="41531" y="13214"/>
                    <a:pt x="39943" y="10641"/>
                    <a:pt x="38391" y="9975"/>
                  </a:cubicBezTo>
                  <a:cubicBezTo>
                    <a:pt x="36822" y="9309"/>
                    <a:pt x="34062" y="9690"/>
                    <a:pt x="30103" y="11119"/>
                  </a:cubicBezTo>
                  <a:lnTo>
                    <a:pt x="17559" y="15643"/>
                  </a:lnTo>
                  <a:cubicBezTo>
                    <a:pt x="14382" y="16786"/>
                    <a:pt x="12345" y="17967"/>
                    <a:pt x="11431" y="19196"/>
                  </a:cubicBezTo>
                  <a:cubicBezTo>
                    <a:pt x="10518" y="20435"/>
                    <a:pt x="10459" y="22130"/>
                    <a:pt x="11232" y="24312"/>
                  </a:cubicBezTo>
                  <a:lnTo>
                    <a:pt x="12136" y="26846"/>
                  </a:lnTo>
                  <a:cubicBezTo>
                    <a:pt x="12925" y="29046"/>
                    <a:pt x="14133" y="30294"/>
                    <a:pt x="15751" y="30580"/>
                  </a:cubicBezTo>
                  <a:cubicBezTo>
                    <a:pt x="17369" y="30875"/>
                    <a:pt x="20204" y="30285"/>
                    <a:pt x="24258" y="28826"/>
                  </a:cubicBezTo>
                  <a:cubicBezTo>
                    <a:pt x="27123" y="27800"/>
                    <a:pt x="30208" y="26588"/>
                    <a:pt x="33519" y="25168"/>
                  </a:cubicBezTo>
                  <a:cubicBezTo>
                    <a:pt x="36832" y="23769"/>
                    <a:pt x="40277" y="22208"/>
                    <a:pt x="43853" y="20464"/>
                  </a:cubicBezTo>
                  <a:moveTo>
                    <a:pt x="45834" y="27607"/>
                  </a:moveTo>
                  <a:cubicBezTo>
                    <a:pt x="42759" y="29295"/>
                    <a:pt x="39590" y="30855"/>
                    <a:pt x="36335" y="32304"/>
                  </a:cubicBezTo>
                  <a:cubicBezTo>
                    <a:pt x="33090" y="33743"/>
                    <a:pt x="29769" y="35077"/>
                    <a:pt x="26363" y="36306"/>
                  </a:cubicBezTo>
                  <a:cubicBezTo>
                    <a:pt x="19055" y="38945"/>
                    <a:pt x="13724" y="39879"/>
                    <a:pt x="10394" y="39164"/>
                  </a:cubicBezTo>
                  <a:cubicBezTo>
                    <a:pt x="7073" y="38440"/>
                    <a:pt x="4608" y="35896"/>
                    <a:pt x="3046" y="31524"/>
                  </a:cubicBezTo>
                  <a:lnTo>
                    <a:pt x="848" y="25427"/>
                  </a:lnTo>
                  <a:cubicBezTo>
                    <a:pt x="-494" y="21654"/>
                    <a:pt x="-245" y="18416"/>
                    <a:pt x="1609" y="15718"/>
                  </a:cubicBezTo>
                  <a:cubicBezTo>
                    <a:pt x="3455" y="13024"/>
                    <a:pt x="7044" y="10709"/>
                    <a:pt x="12345" y="8795"/>
                  </a:cubicBezTo>
                  <a:lnTo>
                    <a:pt x="31436" y="1925"/>
                  </a:lnTo>
                  <a:cubicBezTo>
                    <a:pt x="37144" y="-133"/>
                    <a:pt x="41427" y="-543"/>
                    <a:pt x="44253" y="706"/>
                  </a:cubicBezTo>
                  <a:cubicBezTo>
                    <a:pt x="47081" y="1944"/>
                    <a:pt x="49449" y="5232"/>
                    <a:pt x="51352" y="10546"/>
                  </a:cubicBezTo>
                  <a:lnTo>
                    <a:pt x="53493" y="16511"/>
                  </a:lnTo>
                  <a:cubicBezTo>
                    <a:pt x="56522" y="24951"/>
                    <a:pt x="55939" y="32523"/>
                    <a:pt x="51761" y="39210"/>
                  </a:cubicBezTo>
                  <a:cubicBezTo>
                    <a:pt x="47603" y="45927"/>
                    <a:pt x="40199" y="51184"/>
                    <a:pt x="29589" y="55016"/>
                  </a:cubicBezTo>
                  <a:cubicBezTo>
                    <a:pt x="28705" y="55330"/>
                    <a:pt x="28037" y="55567"/>
                    <a:pt x="27591" y="55701"/>
                  </a:cubicBezTo>
                  <a:cubicBezTo>
                    <a:pt x="27143" y="55845"/>
                    <a:pt x="26714" y="55967"/>
                    <a:pt x="26285" y="56045"/>
                  </a:cubicBezTo>
                  <a:lnTo>
                    <a:pt x="17483" y="51024"/>
                  </a:lnTo>
                  <a:lnTo>
                    <a:pt x="20358" y="49994"/>
                  </a:lnTo>
                  <a:cubicBezTo>
                    <a:pt x="29998" y="46527"/>
                    <a:pt x="36639" y="43137"/>
                    <a:pt x="40304" y="39810"/>
                  </a:cubicBezTo>
                  <a:cubicBezTo>
                    <a:pt x="43977" y="36486"/>
                    <a:pt x="45814" y="32419"/>
                    <a:pt x="45834" y="276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9918176" y="335402"/>
              <a:ext cx="104371" cy="214215"/>
            </a:xfrm>
            <a:custGeom>
              <a:avLst/>
              <a:gdLst>
                <a:gd name="connsiteX0" fmla="*/ 47968 w 104371"/>
                <a:gd name="connsiteY0" fmla="*/ 76323 h 214215"/>
                <a:gd name="connsiteX1" fmla="*/ 32970 w 104371"/>
                <a:gd name="connsiteY1" fmla="*/ 75801 h 214215"/>
                <a:gd name="connsiteX2" fmla="*/ 33978 w 104371"/>
                <a:gd name="connsiteY2" fmla="*/ 81963 h 214215"/>
                <a:gd name="connsiteX3" fmla="*/ 41487 w 104371"/>
                <a:gd name="connsiteY3" fmla="*/ 91279 h 214215"/>
                <a:gd name="connsiteX4" fmla="*/ 51013 w 104371"/>
                <a:gd name="connsiteY4" fmla="*/ 98920 h 214215"/>
                <a:gd name="connsiteX5" fmla="*/ 62500 w 104371"/>
                <a:gd name="connsiteY5" fmla="*/ 83736 h 214215"/>
                <a:gd name="connsiteX6" fmla="*/ 64783 w 104371"/>
                <a:gd name="connsiteY6" fmla="*/ 82393 h 214215"/>
                <a:gd name="connsiteX7" fmla="*/ 67134 w 104371"/>
                <a:gd name="connsiteY7" fmla="*/ 80790 h 214215"/>
                <a:gd name="connsiteX8" fmla="*/ 69066 w 104371"/>
                <a:gd name="connsiteY8" fmla="*/ 77096 h 214215"/>
                <a:gd name="connsiteX9" fmla="*/ 63965 w 104371"/>
                <a:gd name="connsiteY9" fmla="*/ 75238 h 214215"/>
                <a:gd name="connsiteX10" fmla="*/ 56724 w 104371"/>
                <a:gd name="connsiteY10" fmla="*/ 75847 h 214215"/>
                <a:gd name="connsiteX11" fmla="*/ 47968 w 104371"/>
                <a:gd name="connsiteY11" fmla="*/ 76323 h 214215"/>
                <a:gd name="connsiteX12" fmla="*/ 57550 w 104371"/>
                <a:gd name="connsiteY12" fmla="*/ 1829 h 214215"/>
                <a:gd name="connsiteX13" fmla="*/ 61472 w 104371"/>
                <a:gd name="connsiteY13" fmla="*/ 10564 h 214215"/>
                <a:gd name="connsiteX14" fmla="*/ 60968 w 104371"/>
                <a:gd name="connsiteY14" fmla="*/ 35828 h 214215"/>
                <a:gd name="connsiteX15" fmla="*/ 70484 w 104371"/>
                <a:gd name="connsiteY15" fmla="*/ 38295 h 214215"/>
                <a:gd name="connsiteX16" fmla="*/ 79220 w 104371"/>
                <a:gd name="connsiteY16" fmla="*/ 34094 h 214215"/>
                <a:gd name="connsiteX17" fmla="*/ 76214 w 104371"/>
                <a:gd name="connsiteY17" fmla="*/ 23091 h 214215"/>
                <a:gd name="connsiteX18" fmla="*/ 78202 w 104371"/>
                <a:gd name="connsiteY18" fmla="*/ 11031 h 214215"/>
                <a:gd name="connsiteX19" fmla="*/ 93848 w 104371"/>
                <a:gd name="connsiteY19" fmla="*/ 22701 h 214215"/>
                <a:gd name="connsiteX20" fmla="*/ 92676 w 104371"/>
                <a:gd name="connsiteY20" fmla="*/ 44573 h 214215"/>
                <a:gd name="connsiteX21" fmla="*/ 75196 w 104371"/>
                <a:gd name="connsiteY21" fmla="*/ 51470 h 214215"/>
                <a:gd name="connsiteX22" fmla="*/ 61204 w 104371"/>
                <a:gd name="connsiteY22" fmla="*/ 56242 h 214215"/>
                <a:gd name="connsiteX23" fmla="*/ 71597 w 104371"/>
                <a:gd name="connsiteY23" fmla="*/ 65302 h 214215"/>
                <a:gd name="connsiteX24" fmla="*/ 86035 w 104371"/>
                <a:gd name="connsiteY24" fmla="*/ 63407 h 214215"/>
                <a:gd name="connsiteX25" fmla="*/ 98681 w 104371"/>
                <a:gd name="connsiteY25" fmla="*/ 68180 h 214215"/>
                <a:gd name="connsiteX26" fmla="*/ 103822 w 104371"/>
                <a:gd name="connsiteY26" fmla="*/ 93518 h 214215"/>
                <a:gd name="connsiteX27" fmla="*/ 102109 w 104371"/>
                <a:gd name="connsiteY27" fmla="*/ 168699 h 214215"/>
                <a:gd name="connsiteX28" fmla="*/ 90963 w 104371"/>
                <a:gd name="connsiteY28" fmla="*/ 192296 h 214215"/>
                <a:gd name="connsiteX29" fmla="*/ 90098 w 104371"/>
                <a:gd name="connsiteY29" fmla="*/ 178312 h 214215"/>
                <a:gd name="connsiteX30" fmla="*/ 90098 w 104371"/>
                <a:gd name="connsiteY30" fmla="*/ 129365 h 214215"/>
                <a:gd name="connsiteX31" fmla="*/ 91078 w 104371"/>
                <a:gd name="connsiteY31" fmla="*/ 106646 h 214215"/>
                <a:gd name="connsiteX32" fmla="*/ 85520 w 104371"/>
                <a:gd name="connsiteY32" fmla="*/ 84917 h 214215"/>
                <a:gd name="connsiteX33" fmla="*/ 72102 w 104371"/>
                <a:gd name="connsiteY33" fmla="*/ 94396 h 214215"/>
                <a:gd name="connsiteX34" fmla="*/ 80667 w 104371"/>
                <a:gd name="connsiteY34" fmla="*/ 99644 h 214215"/>
                <a:gd name="connsiteX35" fmla="*/ 78097 w 104371"/>
                <a:gd name="connsiteY35" fmla="*/ 111884 h 214215"/>
                <a:gd name="connsiteX36" fmla="*/ 61813 w 104371"/>
                <a:gd name="connsiteY36" fmla="*/ 112762 h 214215"/>
                <a:gd name="connsiteX37" fmla="*/ 60968 w 104371"/>
                <a:gd name="connsiteY37" fmla="*/ 121488 h 214215"/>
                <a:gd name="connsiteX38" fmla="*/ 78965 w 104371"/>
                <a:gd name="connsiteY38" fmla="*/ 127614 h 214215"/>
                <a:gd name="connsiteX39" fmla="*/ 61813 w 104371"/>
                <a:gd name="connsiteY39" fmla="*/ 138968 h 214215"/>
                <a:gd name="connsiteX40" fmla="*/ 61813 w 104371"/>
                <a:gd name="connsiteY40" fmla="*/ 203650 h 214215"/>
                <a:gd name="connsiteX41" fmla="*/ 55820 w 104371"/>
                <a:gd name="connsiteY41" fmla="*/ 214149 h 214215"/>
                <a:gd name="connsiteX42" fmla="*/ 44675 w 104371"/>
                <a:gd name="connsiteY42" fmla="*/ 193164 h 214215"/>
                <a:gd name="connsiteX43" fmla="*/ 43819 w 104371"/>
                <a:gd name="connsiteY43" fmla="*/ 137225 h 214215"/>
                <a:gd name="connsiteX44" fmla="*/ 26670 w 104371"/>
                <a:gd name="connsiteY44" fmla="*/ 131108 h 214215"/>
                <a:gd name="connsiteX45" fmla="*/ 43819 w 104371"/>
                <a:gd name="connsiteY45" fmla="*/ 118878 h 214215"/>
                <a:gd name="connsiteX46" fmla="*/ 27526 w 104371"/>
                <a:gd name="connsiteY46" fmla="*/ 111884 h 214215"/>
                <a:gd name="connsiteX47" fmla="*/ 27869 w 104371"/>
                <a:gd name="connsiteY47" fmla="*/ 96366 h 214215"/>
                <a:gd name="connsiteX48" fmla="*/ 18676 w 104371"/>
                <a:gd name="connsiteY48" fmla="*/ 90423 h 214215"/>
                <a:gd name="connsiteX49" fmla="*/ 17562 w 104371"/>
                <a:gd name="connsiteY49" fmla="*/ 119088 h 214215"/>
                <a:gd name="connsiteX50" fmla="*/ 18961 w 104371"/>
                <a:gd name="connsiteY50" fmla="*/ 134605 h 214215"/>
                <a:gd name="connsiteX51" fmla="*/ 14679 w 104371"/>
                <a:gd name="connsiteY51" fmla="*/ 196668 h 214215"/>
                <a:gd name="connsiteX52" fmla="*/ 3535 w 104371"/>
                <a:gd name="connsiteY52" fmla="*/ 171320 h 214215"/>
                <a:gd name="connsiteX53" fmla="*/ 3535 w 104371"/>
                <a:gd name="connsiteY53" fmla="*/ 97015 h 214215"/>
                <a:gd name="connsiteX54" fmla="*/ 99 w 104371"/>
                <a:gd name="connsiteY54" fmla="*/ 76037 h 214215"/>
                <a:gd name="connsiteX55" fmla="*/ 36710 w 104371"/>
                <a:gd name="connsiteY55" fmla="*/ 62729 h 214215"/>
                <a:gd name="connsiteX56" fmla="*/ 43800 w 104371"/>
                <a:gd name="connsiteY56" fmla="*/ 53699 h 214215"/>
                <a:gd name="connsiteX57" fmla="*/ 31247 w 104371"/>
                <a:gd name="connsiteY57" fmla="*/ 51403 h 214215"/>
                <a:gd name="connsiteX58" fmla="*/ 11243 w 104371"/>
                <a:gd name="connsiteY58" fmla="*/ 41944 h 214215"/>
                <a:gd name="connsiteX59" fmla="*/ 23253 w 104371"/>
                <a:gd name="connsiteY59" fmla="*/ 11365 h 214215"/>
                <a:gd name="connsiteX60" fmla="*/ 27526 w 104371"/>
                <a:gd name="connsiteY60" fmla="*/ 33208 h 214215"/>
                <a:gd name="connsiteX61" fmla="*/ 40393 w 104371"/>
                <a:gd name="connsiteY61" fmla="*/ 39324 h 214215"/>
                <a:gd name="connsiteX62" fmla="*/ 47435 w 104371"/>
                <a:gd name="connsiteY62" fmla="*/ 2972 h 214215"/>
                <a:gd name="connsiteX63" fmla="*/ 57550 w 104371"/>
                <a:gd name="connsiteY63" fmla="*/ 1829 h 2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4371" h="214215">
                  <a:moveTo>
                    <a:pt x="47968" y="76323"/>
                  </a:moveTo>
                  <a:cubicBezTo>
                    <a:pt x="43781" y="76162"/>
                    <a:pt x="36681" y="72865"/>
                    <a:pt x="32970" y="75801"/>
                  </a:cubicBezTo>
                  <a:cubicBezTo>
                    <a:pt x="30295" y="77905"/>
                    <a:pt x="32113" y="79925"/>
                    <a:pt x="33978" y="81963"/>
                  </a:cubicBezTo>
                  <a:cubicBezTo>
                    <a:pt x="36814" y="85051"/>
                    <a:pt x="39251" y="87716"/>
                    <a:pt x="41487" y="91279"/>
                  </a:cubicBezTo>
                  <a:cubicBezTo>
                    <a:pt x="43619" y="94711"/>
                    <a:pt x="46255" y="99473"/>
                    <a:pt x="51013" y="98920"/>
                  </a:cubicBezTo>
                  <a:cubicBezTo>
                    <a:pt x="57959" y="98100"/>
                    <a:pt x="58646" y="88126"/>
                    <a:pt x="62500" y="83736"/>
                  </a:cubicBezTo>
                  <a:cubicBezTo>
                    <a:pt x="62995" y="83173"/>
                    <a:pt x="64137" y="82783"/>
                    <a:pt x="64783" y="82393"/>
                  </a:cubicBezTo>
                  <a:cubicBezTo>
                    <a:pt x="65582" y="81898"/>
                    <a:pt x="66384" y="81383"/>
                    <a:pt x="67134" y="80790"/>
                  </a:cubicBezTo>
                  <a:cubicBezTo>
                    <a:pt x="68133" y="80000"/>
                    <a:pt x="69809" y="78544"/>
                    <a:pt x="69066" y="77096"/>
                  </a:cubicBezTo>
                  <a:cubicBezTo>
                    <a:pt x="68238" y="75467"/>
                    <a:pt x="65507" y="75286"/>
                    <a:pt x="63965" y="75238"/>
                  </a:cubicBezTo>
                  <a:cubicBezTo>
                    <a:pt x="61528" y="75142"/>
                    <a:pt x="59131" y="75552"/>
                    <a:pt x="56724" y="75847"/>
                  </a:cubicBezTo>
                  <a:cubicBezTo>
                    <a:pt x="53859" y="76211"/>
                    <a:pt x="50870" y="76437"/>
                    <a:pt x="47968" y="76323"/>
                  </a:cubicBezTo>
                  <a:moveTo>
                    <a:pt x="57550" y="1829"/>
                  </a:moveTo>
                  <a:cubicBezTo>
                    <a:pt x="59884" y="3848"/>
                    <a:pt x="61433" y="7268"/>
                    <a:pt x="61472" y="10564"/>
                  </a:cubicBezTo>
                  <a:cubicBezTo>
                    <a:pt x="61577" y="19043"/>
                    <a:pt x="58437" y="27331"/>
                    <a:pt x="60968" y="35828"/>
                  </a:cubicBezTo>
                  <a:cubicBezTo>
                    <a:pt x="61538" y="37800"/>
                    <a:pt x="68961" y="38352"/>
                    <a:pt x="70484" y="38295"/>
                  </a:cubicBezTo>
                  <a:cubicBezTo>
                    <a:pt x="73539" y="38209"/>
                    <a:pt x="78022" y="37390"/>
                    <a:pt x="79220" y="34094"/>
                  </a:cubicBezTo>
                  <a:cubicBezTo>
                    <a:pt x="80494" y="30550"/>
                    <a:pt x="77193" y="26321"/>
                    <a:pt x="76214" y="23091"/>
                  </a:cubicBezTo>
                  <a:cubicBezTo>
                    <a:pt x="75110" y="19500"/>
                    <a:pt x="75186" y="13889"/>
                    <a:pt x="78202" y="11031"/>
                  </a:cubicBezTo>
                  <a:cubicBezTo>
                    <a:pt x="85082" y="4525"/>
                    <a:pt x="92335" y="17480"/>
                    <a:pt x="93848" y="22701"/>
                  </a:cubicBezTo>
                  <a:cubicBezTo>
                    <a:pt x="95780" y="29398"/>
                    <a:pt x="96598" y="38391"/>
                    <a:pt x="92676" y="44573"/>
                  </a:cubicBezTo>
                  <a:cubicBezTo>
                    <a:pt x="89080" y="50250"/>
                    <a:pt x="81162" y="51251"/>
                    <a:pt x="75196" y="51470"/>
                  </a:cubicBezTo>
                  <a:cubicBezTo>
                    <a:pt x="71122" y="51613"/>
                    <a:pt x="61109" y="50041"/>
                    <a:pt x="61204" y="56242"/>
                  </a:cubicBezTo>
                  <a:cubicBezTo>
                    <a:pt x="61272" y="60891"/>
                    <a:pt x="67439" y="65188"/>
                    <a:pt x="71597" y="65302"/>
                  </a:cubicBezTo>
                  <a:cubicBezTo>
                    <a:pt x="76319" y="65436"/>
                    <a:pt x="81277" y="63529"/>
                    <a:pt x="86035" y="63407"/>
                  </a:cubicBezTo>
                  <a:cubicBezTo>
                    <a:pt x="90213" y="63302"/>
                    <a:pt x="96274" y="64273"/>
                    <a:pt x="98681" y="68180"/>
                  </a:cubicBezTo>
                  <a:cubicBezTo>
                    <a:pt x="101317" y="72474"/>
                    <a:pt x="103108" y="84907"/>
                    <a:pt x="103822" y="93518"/>
                  </a:cubicBezTo>
                  <a:cubicBezTo>
                    <a:pt x="105858" y="118154"/>
                    <a:pt x="101536" y="151952"/>
                    <a:pt x="102109" y="168699"/>
                  </a:cubicBezTo>
                  <a:cubicBezTo>
                    <a:pt x="102545" y="181797"/>
                    <a:pt x="107094" y="197783"/>
                    <a:pt x="90963" y="192296"/>
                  </a:cubicBezTo>
                  <a:cubicBezTo>
                    <a:pt x="87309" y="188333"/>
                    <a:pt x="89813" y="183514"/>
                    <a:pt x="90098" y="178312"/>
                  </a:cubicBezTo>
                  <a:cubicBezTo>
                    <a:pt x="90907" y="164146"/>
                    <a:pt x="90098" y="146399"/>
                    <a:pt x="90098" y="129365"/>
                  </a:cubicBezTo>
                  <a:cubicBezTo>
                    <a:pt x="90098" y="121792"/>
                    <a:pt x="91258" y="114220"/>
                    <a:pt x="91078" y="106646"/>
                  </a:cubicBezTo>
                  <a:cubicBezTo>
                    <a:pt x="90963" y="101529"/>
                    <a:pt x="91945" y="86660"/>
                    <a:pt x="85520" y="84917"/>
                  </a:cubicBezTo>
                  <a:cubicBezTo>
                    <a:pt x="79829" y="83373"/>
                    <a:pt x="74587" y="90260"/>
                    <a:pt x="72102" y="94396"/>
                  </a:cubicBezTo>
                  <a:cubicBezTo>
                    <a:pt x="73805" y="97330"/>
                    <a:pt x="79924" y="95737"/>
                    <a:pt x="80667" y="99644"/>
                  </a:cubicBezTo>
                  <a:cubicBezTo>
                    <a:pt x="79544" y="103436"/>
                    <a:pt x="80419" y="109294"/>
                    <a:pt x="78097" y="111884"/>
                  </a:cubicBezTo>
                  <a:cubicBezTo>
                    <a:pt x="73778" y="114211"/>
                    <a:pt x="66564" y="109874"/>
                    <a:pt x="61813" y="112762"/>
                  </a:cubicBezTo>
                  <a:cubicBezTo>
                    <a:pt x="60006" y="115420"/>
                    <a:pt x="58388" y="118764"/>
                    <a:pt x="60968" y="121488"/>
                  </a:cubicBezTo>
                  <a:cubicBezTo>
                    <a:pt x="68372" y="122248"/>
                    <a:pt x="77812" y="120802"/>
                    <a:pt x="78965" y="127614"/>
                  </a:cubicBezTo>
                  <a:cubicBezTo>
                    <a:pt x="80792" y="138444"/>
                    <a:pt x="67602" y="133547"/>
                    <a:pt x="61813" y="138968"/>
                  </a:cubicBezTo>
                  <a:cubicBezTo>
                    <a:pt x="57543" y="156964"/>
                    <a:pt x="64354" y="187742"/>
                    <a:pt x="61813" y="203650"/>
                  </a:cubicBezTo>
                  <a:cubicBezTo>
                    <a:pt x="61328" y="206718"/>
                    <a:pt x="59911" y="213500"/>
                    <a:pt x="55820" y="214149"/>
                  </a:cubicBezTo>
                  <a:cubicBezTo>
                    <a:pt x="48177" y="215329"/>
                    <a:pt x="45265" y="200641"/>
                    <a:pt x="44675" y="193164"/>
                  </a:cubicBezTo>
                  <a:cubicBezTo>
                    <a:pt x="43000" y="171976"/>
                    <a:pt x="47511" y="154791"/>
                    <a:pt x="43819" y="137225"/>
                  </a:cubicBezTo>
                  <a:cubicBezTo>
                    <a:pt x="36243" y="135281"/>
                    <a:pt x="27659" y="137683"/>
                    <a:pt x="26670" y="131108"/>
                  </a:cubicBezTo>
                  <a:cubicBezTo>
                    <a:pt x="25214" y="121432"/>
                    <a:pt x="39536" y="126060"/>
                    <a:pt x="43819" y="118878"/>
                  </a:cubicBezTo>
                  <a:cubicBezTo>
                    <a:pt x="44390" y="108514"/>
                    <a:pt x="32275" y="115935"/>
                    <a:pt x="27526" y="111884"/>
                  </a:cubicBezTo>
                  <a:cubicBezTo>
                    <a:pt x="25537" y="110179"/>
                    <a:pt x="27992" y="98978"/>
                    <a:pt x="27869" y="96366"/>
                  </a:cubicBezTo>
                  <a:cubicBezTo>
                    <a:pt x="27650" y="91384"/>
                    <a:pt x="22482" y="82554"/>
                    <a:pt x="18676" y="90423"/>
                  </a:cubicBezTo>
                  <a:cubicBezTo>
                    <a:pt x="14707" y="98615"/>
                    <a:pt x="16763" y="110409"/>
                    <a:pt x="17562" y="119088"/>
                  </a:cubicBezTo>
                  <a:cubicBezTo>
                    <a:pt x="18028" y="124251"/>
                    <a:pt x="18733" y="129433"/>
                    <a:pt x="18961" y="134605"/>
                  </a:cubicBezTo>
                  <a:cubicBezTo>
                    <a:pt x="19637" y="149667"/>
                    <a:pt x="24528" y="194793"/>
                    <a:pt x="14679" y="196668"/>
                  </a:cubicBezTo>
                  <a:cubicBezTo>
                    <a:pt x="4296" y="198631"/>
                    <a:pt x="4134" y="182111"/>
                    <a:pt x="3535" y="171320"/>
                  </a:cubicBezTo>
                  <a:cubicBezTo>
                    <a:pt x="2336" y="149838"/>
                    <a:pt x="4867" y="115944"/>
                    <a:pt x="3535" y="97015"/>
                  </a:cubicBezTo>
                  <a:cubicBezTo>
                    <a:pt x="3097" y="90870"/>
                    <a:pt x="-653" y="80144"/>
                    <a:pt x="99" y="76037"/>
                  </a:cubicBezTo>
                  <a:cubicBezTo>
                    <a:pt x="3097" y="59796"/>
                    <a:pt x="25861" y="67436"/>
                    <a:pt x="36710" y="62729"/>
                  </a:cubicBezTo>
                  <a:cubicBezTo>
                    <a:pt x="39241" y="61634"/>
                    <a:pt x="45770" y="57137"/>
                    <a:pt x="43800" y="53699"/>
                  </a:cubicBezTo>
                  <a:cubicBezTo>
                    <a:pt x="42191" y="50879"/>
                    <a:pt x="34074" y="51727"/>
                    <a:pt x="31247" y="51403"/>
                  </a:cubicBezTo>
                  <a:cubicBezTo>
                    <a:pt x="23662" y="50546"/>
                    <a:pt x="14821" y="49908"/>
                    <a:pt x="11243" y="41944"/>
                  </a:cubicBezTo>
                  <a:cubicBezTo>
                    <a:pt x="9958" y="28045"/>
                    <a:pt x="13213" y="8592"/>
                    <a:pt x="23253" y="11365"/>
                  </a:cubicBezTo>
                  <a:cubicBezTo>
                    <a:pt x="33208" y="14108"/>
                    <a:pt x="24157" y="24758"/>
                    <a:pt x="27526" y="33208"/>
                  </a:cubicBezTo>
                  <a:cubicBezTo>
                    <a:pt x="28935" y="36714"/>
                    <a:pt x="34426" y="41458"/>
                    <a:pt x="40393" y="39324"/>
                  </a:cubicBezTo>
                  <a:cubicBezTo>
                    <a:pt x="53364" y="34694"/>
                    <a:pt x="39898" y="11384"/>
                    <a:pt x="47435" y="2972"/>
                  </a:cubicBezTo>
                  <a:cubicBezTo>
                    <a:pt x="51013" y="-1019"/>
                    <a:pt x="54801" y="-562"/>
                    <a:pt x="57550" y="1829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10028244" y="337300"/>
              <a:ext cx="53792" cy="199293"/>
            </a:xfrm>
            <a:custGeom>
              <a:avLst/>
              <a:gdLst>
                <a:gd name="connsiteX0" fmla="*/ 27479 w 53792"/>
                <a:gd name="connsiteY0" fmla="*/ 76352 h 199293"/>
                <a:gd name="connsiteX1" fmla="*/ 34542 w 53792"/>
                <a:gd name="connsiteY1" fmla="*/ 74284 h 199293"/>
                <a:gd name="connsiteX2" fmla="*/ 39385 w 53792"/>
                <a:gd name="connsiteY2" fmla="*/ 69645 h 199293"/>
                <a:gd name="connsiteX3" fmla="*/ 29299 w 53792"/>
                <a:gd name="connsiteY3" fmla="*/ 56698 h 199293"/>
                <a:gd name="connsiteX4" fmla="*/ 23825 w 53792"/>
                <a:gd name="connsiteY4" fmla="*/ 69767 h 199293"/>
                <a:gd name="connsiteX5" fmla="*/ 27338 w 53792"/>
                <a:gd name="connsiteY5" fmla="*/ 76303 h 199293"/>
                <a:gd name="connsiteX6" fmla="*/ 27479 w 53792"/>
                <a:gd name="connsiteY6" fmla="*/ 76352 h 199293"/>
                <a:gd name="connsiteX7" fmla="*/ 23968 w 53792"/>
                <a:gd name="connsiteY7" fmla="*/ 36531 h 199293"/>
                <a:gd name="connsiteX8" fmla="*/ 29365 w 53792"/>
                <a:gd name="connsiteY8" fmla="*/ 45886 h 199293"/>
                <a:gd name="connsiteX9" fmla="*/ 39909 w 53792"/>
                <a:gd name="connsiteY9" fmla="*/ 43056 h 199293"/>
                <a:gd name="connsiteX10" fmla="*/ 38842 w 53792"/>
                <a:gd name="connsiteY10" fmla="*/ 33225 h 199293"/>
                <a:gd name="connsiteX11" fmla="*/ 28746 w 53792"/>
                <a:gd name="connsiteY11" fmla="*/ 34102 h 199293"/>
                <a:gd name="connsiteX12" fmla="*/ 23968 w 53792"/>
                <a:gd name="connsiteY12" fmla="*/ 36531 h 199293"/>
                <a:gd name="connsiteX13" fmla="*/ 49854 w 53792"/>
                <a:gd name="connsiteY13" fmla="*/ 85953 h 199293"/>
                <a:gd name="connsiteX14" fmla="*/ 34008 w 53792"/>
                <a:gd name="connsiteY14" fmla="*/ 87392 h 199293"/>
                <a:gd name="connsiteX15" fmla="*/ 25357 w 53792"/>
                <a:gd name="connsiteY15" fmla="*/ 145301 h 199293"/>
                <a:gd name="connsiteX16" fmla="*/ 18440 w 53792"/>
                <a:gd name="connsiteY16" fmla="*/ 174690 h 199293"/>
                <a:gd name="connsiteX17" fmla="*/ 13025 w 53792"/>
                <a:gd name="connsiteY17" fmla="*/ 194970 h 199293"/>
                <a:gd name="connsiteX18" fmla="*/ 25 w 53792"/>
                <a:gd name="connsiteY18" fmla="*/ 189542 h 199293"/>
                <a:gd name="connsiteX19" fmla="*/ 5458 w 53792"/>
                <a:gd name="connsiteY19" fmla="*/ 173822 h 199293"/>
                <a:gd name="connsiteX20" fmla="*/ 9789 w 53792"/>
                <a:gd name="connsiteY20" fmla="*/ 31215 h 199293"/>
                <a:gd name="connsiteX21" fmla="*/ 9417 w 53792"/>
                <a:gd name="connsiteY21" fmla="*/ 20774 h 199293"/>
                <a:gd name="connsiteX22" fmla="*/ 14138 w 53792"/>
                <a:gd name="connsiteY22" fmla="*/ 13268 h 199293"/>
                <a:gd name="connsiteX23" fmla="*/ 22236 w 53792"/>
                <a:gd name="connsiteY23" fmla="*/ 18117 h 199293"/>
                <a:gd name="connsiteX24" fmla="*/ 36615 w 53792"/>
                <a:gd name="connsiteY24" fmla="*/ 13068 h 199293"/>
                <a:gd name="connsiteX25" fmla="*/ 39205 w 53792"/>
                <a:gd name="connsiteY25" fmla="*/ 969 h 199293"/>
                <a:gd name="connsiteX26" fmla="*/ 53052 w 53792"/>
                <a:gd name="connsiteY26" fmla="*/ 30358 h 199293"/>
                <a:gd name="connsiteX27" fmla="*/ 53013 w 53792"/>
                <a:gd name="connsiteY27" fmla="*/ 68177 h 199293"/>
                <a:gd name="connsiteX28" fmla="*/ 51281 w 53792"/>
                <a:gd name="connsiteY28" fmla="*/ 83799 h 199293"/>
                <a:gd name="connsiteX29" fmla="*/ 49854 w 53792"/>
                <a:gd name="connsiteY29" fmla="*/ 85953 h 19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792" h="199293">
                  <a:moveTo>
                    <a:pt x="27479" y="76352"/>
                  </a:moveTo>
                  <a:cubicBezTo>
                    <a:pt x="29535" y="76856"/>
                    <a:pt x="32848" y="75188"/>
                    <a:pt x="34542" y="74284"/>
                  </a:cubicBezTo>
                  <a:cubicBezTo>
                    <a:pt x="36673" y="73140"/>
                    <a:pt x="38291" y="71491"/>
                    <a:pt x="39385" y="69645"/>
                  </a:cubicBezTo>
                  <a:cubicBezTo>
                    <a:pt x="43030" y="63565"/>
                    <a:pt x="39833" y="52125"/>
                    <a:pt x="29299" y="56698"/>
                  </a:cubicBezTo>
                  <a:cubicBezTo>
                    <a:pt x="23912" y="59042"/>
                    <a:pt x="23398" y="65473"/>
                    <a:pt x="23825" y="69767"/>
                  </a:cubicBezTo>
                  <a:cubicBezTo>
                    <a:pt x="24007" y="71674"/>
                    <a:pt x="24806" y="75540"/>
                    <a:pt x="27338" y="76303"/>
                  </a:cubicBezTo>
                  <a:cubicBezTo>
                    <a:pt x="27384" y="76322"/>
                    <a:pt x="27442" y="76342"/>
                    <a:pt x="27479" y="76352"/>
                  </a:cubicBezTo>
                  <a:moveTo>
                    <a:pt x="23968" y="36531"/>
                  </a:moveTo>
                  <a:cubicBezTo>
                    <a:pt x="21018" y="39751"/>
                    <a:pt x="23006" y="44771"/>
                    <a:pt x="29365" y="45886"/>
                  </a:cubicBezTo>
                  <a:cubicBezTo>
                    <a:pt x="31696" y="46295"/>
                    <a:pt x="38795" y="45638"/>
                    <a:pt x="39909" y="43056"/>
                  </a:cubicBezTo>
                  <a:cubicBezTo>
                    <a:pt x="41716" y="38855"/>
                    <a:pt x="41146" y="34606"/>
                    <a:pt x="38842" y="33225"/>
                  </a:cubicBezTo>
                  <a:cubicBezTo>
                    <a:pt x="36530" y="31844"/>
                    <a:pt x="32515" y="33321"/>
                    <a:pt x="28746" y="34102"/>
                  </a:cubicBezTo>
                  <a:cubicBezTo>
                    <a:pt x="26558" y="34540"/>
                    <a:pt x="24967" y="35435"/>
                    <a:pt x="23968" y="36531"/>
                  </a:cubicBezTo>
                  <a:moveTo>
                    <a:pt x="49854" y="85953"/>
                  </a:moveTo>
                  <a:cubicBezTo>
                    <a:pt x="46133" y="89496"/>
                    <a:pt x="38681" y="85887"/>
                    <a:pt x="34008" y="87392"/>
                  </a:cubicBezTo>
                  <a:cubicBezTo>
                    <a:pt x="19391" y="92135"/>
                    <a:pt x="27252" y="128925"/>
                    <a:pt x="25357" y="145301"/>
                  </a:cubicBezTo>
                  <a:cubicBezTo>
                    <a:pt x="24197" y="155417"/>
                    <a:pt x="20884" y="165755"/>
                    <a:pt x="18440" y="174690"/>
                  </a:cubicBezTo>
                  <a:cubicBezTo>
                    <a:pt x="16630" y="181292"/>
                    <a:pt x="15726" y="188664"/>
                    <a:pt x="13025" y="194970"/>
                  </a:cubicBezTo>
                  <a:cubicBezTo>
                    <a:pt x="9190" y="203945"/>
                    <a:pt x="-555" y="197370"/>
                    <a:pt x="25" y="189542"/>
                  </a:cubicBezTo>
                  <a:cubicBezTo>
                    <a:pt x="454" y="183845"/>
                    <a:pt x="4069" y="179194"/>
                    <a:pt x="5458" y="173822"/>
                  </a:cubicBezTo>
                  <a:cubicBezTo>
                    <a:pt x="15490" y="135137"/>
                    <a:pt x="14986" y="73530"/>
                    <a:pt x="9789" y="31215"/>
                  </a:cubicBezTo>
                  <a:cubicBezTo>
                    <a:pt x="9361" y="27795"/>
                    <a:pt x="8798" y="24204"/>
                    <a:pt x="9417" y="20774"/>
                  </a:cubicBezTo>
                  <a:cubicBezTo>
                    <a:pt x="9836" y="18507"/>
                    <a:pt x="11568" y="13716"/>
                    <a:pt x="14138" y="13268"/>
                  </a:cubicBezTo>
                  <a:cubicBezTo>
                    <a:pt x="16679" y="12811"/>
                    <a:pt x="20219" y="16830"/>
                    <a:pt x="22236" y="18117"/>
                  </a:cubicBezTo>
                  <a:cubicBezTo>
                    <a:pt x="29184" y="22546"/>
                    <a:pt x="34417" y="21908"/>
                    <a:pt x="36615" y="13068"/>
                  </a:cubicBezTo>
                  <a:cubicBezTo>
                    <a:pt x="38367" y="5980"/>
                    <a:pt x="33752" y="3980"/>
                    <a:pt x="39205" y="969"/>
                  </a:cubicBezTo>
                  <a:cubicBezTo>
                    <a:pt x="51196" y="-5642"/>
                    <a:pt x="52499" y="23480"/>
                    <a:pt x="53052" y="30358"/>
                  </a:cubicBezTo>
                  <a:cubicBezTo>
                    <a:pt x="54068" y="42971"/>
                    <a:pt x="54022" y="55564"/>
                    <a:pt x="53013" y="68177"/>
                  </a:cubicBezTo>
                  <a:cubicBezTo>
                    <a:pt x="52624" y="73045"/>
                    <a:pt x="53157" y="79198"/>
                    <a:pt x="51281" y="83799"/>
                  </a:cubicBezTo>
                  <a:cubicBezTo>
                    <a:pt x="50911" y="84704"/>
                    <a:pt x="50433" y="85419"/>
                    <a:pt x="49854" y="859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10085401" y="340081"/>
              <a:ext cx="50870" cy="198122"/>
            </a:xfrm>
            <a:custGeom>
              <a:avLst/>
              <a:gdLst>
                <a:gd name="connsiteX0" fmla="*/ 30069 w 50870"/>
                <a:gd name="connsiteY0" fmla="*/ 71844 h 198122"/>
                <a:gd name="connsiteX1" fmla="*/ 31143 w 50870"/>
                <a:gd name="connsiteY1" fmla="*/ 69929 h 198122"/>
                <a:gd name="connsiteX2" fmla="*/ 29630 w 50870"/>
                <a:gd name="connsiteY2" fmla="*/ 58299 h 198122"/>
                <a:gd name="connsiteX3" fmla="*/ 21476 w 50870"/>
                <a:gd name="connsiteY3" fmla="*/ 55270 h 198122"/>
                <a:gd name="connsiteX4" fmla="*/ 17308 w 50870"/>
                <a:gd name="connsiteY4" fmla="*/ 56385 h 198122"/>
                <a:gd name="connsiteX5" fmla="*/ 16394 w 50870"/>
                <a:gd name="connsiteY5" fmla="*/ 59128 h 198122"/>
                <a:gd name="connsiteX6" fmla="*/ 19754 w 50870"/>
                <a:gd name="connsiteY6" fmla="*/ 73073 h 198122"/>
                <a:gd name="connsiteX7" fmla="*/ 30069 w 50870"/>
                <a:gd name="connsiteY7" fmla="*/ 71844 h 198122"/>
                <a:gd name="connsiteX8" fmla="*/ 16185 w 50870"/>
                <a:gd name="connsiteY8" fmla="*/ 38999 h 198122"/>
                <a:gd name="connsiteX9" fmla="*/ 20638 w 50870"/>
                <a:gd name="connsiteY9" fmla="*/ 42218 h 198122"/>
                <a:gd name="connsiteX10" fmla="*/ 33675 w 50870"/>
                <a:gd name="connsiteY10" fmla="*/ 39246 h 198122"/>
                <a:gd name="connsiteX11" fmla="*/ 31229 w 50870"/>
                <a:gd name="connsiteY11" fmla="*/ 33102 h 198122"/>
                <a:gd name="connsiteX12" fmla="*/ 25881 w 50870"/>
                <a:gd name="connsiteY12" fmla="*/ 28748 h 198122"/>
                <a:gd name="connsiteX13" fmla="*/ 15232 w 50870"/>
                <a:gd name="connsiteY13" fmla="*/ 30073 h 198122"/>
                <a:gd name="connsiteX14" fmla="*/ 16185 w 50870"/>
                <a:gd name="connsiteY14" fmla="*/ 38999 h 198122"/>
                <a:gd name="connsiteX15" fmla="*/ 25187 w 50870"/>
                <a:gd name="connsiteY15" fmla="*/ 18155 h 198122"/>
                <a:gd name="connsiteX16" fmla="*/ 31124 w 50870"/>
                <a:gd name="connsiteY16" fmla="*/ 14745 h 198122"/>
                <a:gd name="connsiteX17" fmla="*/ 37387 w 50870"/>
                <a:gd name="connsiteY17" fmla="*/ 13068 h 198122"/>
                <a:gd name="connsiteX18" fmla="*/ 45171 w 50870"/>
                <a:gd name="connsiteY18" fmla="*/ 27358 h 198122"/>
                <a:gd name="connsiteX19" fmla="*/ 42905 w 50870"/>
                <a:gd name="connsiteY19" fmla="*/ 55212 h 198122"/>
                <a:gd name="connsiteX20" fmla="*/ 44211 w 50870"/>
                <a:gd name="connsiteY20" fmla="*/ 111417 h 198122"/>
                <a:gd name="connsiteX21" fmla="*/ 46199 w 50870"/>
                <a:gd name="connsiteY21" fmla="*/ 142949 h 198122"/>
                <a:gd name="connsiteX22" fmla="*/ 47132 w 50870"/>
                <a:gd name="connsiteY22" fmla="*/ 161525 h 198122"/>
                <a:gd name="connsiteX23" fmla="*/ 48056 w 50870"/>
                <a:gd name="connsiteY23" fmla="*/ 179281 h 198122"/>
                <a:gd name="connsiteX24" fmla="*/ 45905 w 50870"/>
                <a:gd name="connsiteY24" fmla="*/ 197857 h 198122"/>
                <a:gd name="connsiteX25" fmla="*/ 32086 w 50870"/>
                <a:gd name="connsiteY25" fmla="*/ 170212 h 198122"/>
                <a:gd name="connsiteX26" fmla="*/ 27774 w 50870"/>
                <a:gd name="connsiteY26" fmla="*/ 87278 h 198122"/>
                <a:gd name="connsiteX27" fmla="*/ 13005 w 50870"/>
                <a:gd name="connsiteY27" fmla="*/ 85781 h 198122"/>
                <a:gd name="connsiteX28" fmla="*/ 2062 w 50870"/>
                <a:gd name="connsiteY28" fmla="*/ 77265 h 198122"/>
                <a:gd name="connsiteX29" fmla="*/ 805 w 50870"/>
                <a:gd name="connsiteY29" fmla="*/ 57031 h 198122"/>
                <a:gd name="connsiteX30" fmla="*/ 1728 w 50870"/>
                <a:gd name="connsiteY30" fmla="*/ 10858 h 198122"/>
                <a:gd name="connsiteX31" fmla="*/ 7904 w 50870"/>
                <a:gd name="connsiteY31" fmla="*/ 17 h 198122"/>
                <a:gd name="connsiteX32" fmla="*/ 25187 w 50870"/>
                <a:gd name="connsiteY32" fmla="*/ 18155 h 19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870" h="198122">
                  <a:moveTo>
                    <a:pt x="30069" y="71844"/>
                  </a:moveTo>
                  <a:cubicBezTo>
                    <a:pt x="30573" y="71293"/>
                    <a:pt x="30934" y="70654"/>
                    <a:pt x="31143" y="69929"/>
                  </a:cubicBezTo>
                  <a:cubicBezTo>
                    <a:pt x="32266" y="66006"/>
                    <a:pt x="31925" y="61679"/>
                    <a:pt x="29630" y="58299"/>
                  </a:cubicBezTo>
                  <a:cubicBezTo>
                    <a:pt x="28422" y="56526"/>
                    <a:pt x="23598" y="54926"/>
                    <a:pt x="21476" y="55270"/>
                  </a:cubicBezTo>
                  <a:cubicBezTo>
                    <a:pt x="20248" y="55470"/>
                    <a:pt x="18087" y="55582"/>
                    <a:pt x="17308" y="56385"/>
                  </a:cubicBezTo>
                  <a:cubicBezTo>
                    <a:pt x="16535" y="57185"/>
                    <a:pt x="16784" y="58089"/>
                    <a:pt x="16394" y="59128"/>
                  </a:cubicBezTo>
                  <a:cubicBezTo>
                    <a:pt x="14947" y="62977"/>
                    <a:pt x="15727" y="70683"/>
                    <a:pt x="19754" y="73073"/>
                  </a:cubicBezTo>
                  <a:cubicBezTo>
                    <a:pt x="22816" y="74875"/>
                    <a:pt x="27767" y="74397"/>
                    <a:pt x="30069" y="71844"/>
                  </a:cubicBezTo>
                  <a:moveTo>
                    <a:pt x="16185" y="38999"/>
                  </a:moveTo>
                  <a:cubicBezTo>
                    <a:pt x="17220" y="40475"/>
                    <a:pt x="18735" y="41628"/>
                    <a:pt x="20638" y="42218"/>
                  </a:cubicBezTo>
                  <a:cubicBezTo>
                    <a:pt x="24682" y="43466"/>
                    <a:pt x="31877" y="44467"/>
                    <a:pt x="33675" y="39246"/>
                  </a:cubicBezTo>
                  <a:cubicBezTo>
                    <a:pt x="34162" y="37856"/>
                    <a:pt x="32001" y="34197"/>
                    <a:pt x="31229" y="33102"/>
                  </a:cubicBezTo>
                  <a:cubicBezTo>
                    <a:pt x="29879" y="31187"/>
                    <a:pt x="27974" y="29758"/>
                    <a:pt x="25881" y="28748"/>
                  </a:cubicBezTo>
                  <a:cubicBezTo>
                    <a:pt x="22675" y="27224"/>
                    <a:pt x="16869" y="25729"/>
                    <a:pt x="15232" y="30073"/>
                  </a:cubicBezTo>
                  <a:cubicBezTo>
                    <a:pt x="14043" y="33207"/>
                    <a:pt x="14462" y="36550"/>
                    <a:pt x="16185" y="38999"/>
                  </a:cubicBezTo>
                  <a:moveTo>
                    <a:pt x="25187" y="18155"/>
                  </a:moveTo>
                  <a:cubicBezTo>
                    <a:pt x="26434" y="18212"/>
                    <a:pt x="29820" y="15335"/>
                    <a:pt x="31124" y="14745"/>
                  </a:cubicBezTo>
                  <a:cubicBezTo>
                    <a:pt x="33124" y="13849"/>
                    <a:pt x="35161" y="13078"/>
                    <a:pt x="37387" y="13068"/>
                  </a:cubicBezTo>
                  <a:cubicBezTo>
                    <a:pt x="45771" y="13040"/>
                    <a:pt x="45924" y="21213"/>
                    <a:pt x="45171" y="27358"/>
                  </a:cubicBezTo>
                  <a:cubicBezTo>
                    <a:pt x="44002" y="36693"/>
                    <a:pt x="43030" y="45781"/>
                    <a:pt x="42905" y="55212"/>
                  </a:cubicBezTo>
                  <a:cubicBezTo>
                    <a:pt x="42659" y="74007"/>
                    <a:pt x="43200" y="92651"/>
                    <a:pt x="44211" y="111417"/>
                  </a:cubicBezTo>
                  <a:cubicBezTo>
                    <a:pt x="44801" y="121925"/>
                    <a:pt x="45610" y="132431"/>
                    <a:pt x="46199" y="142949"/>
                  </a:cubicBezTo>
                  <a:cubicBezTo>
                    <a:pt x="46533" y="149141"/>
                    <a:pt x="46818" y="155343"/>
                    <a:pt x="47132" y="161525"/>
                  </a:cubicBezTo>
                  <a:cubicBezTo>
                    <a:pt x="47427" y="167202"/>
                    <a:pt x="46475" y="173784"/>
                    <a:pt x="48056" y="179281"/>
                  </a:cubicBezTo>
                  <a:cubicBezTo>
                    <a:pt x="49539" y="184349"/>
                    <a:pt x="54602" y="195713"/>
                    <a:pt x="45905" y="197857"/>
                  </a:cubicBezTo>
                  <a:cubicBezTo>
                    <a:pt x="34571" y="200659"/>
                    <a:pt x="32970" y="180605"/>
                    <a:pt x="32086" y="170212"/>
                  </a:cubicBezTo>
                  <a:cubicBezTo>
                    <a:pt x="30917" y="156267"/>
                    <a:pt x="37719" y="94336"/>
                    <a:pt x="27774" y="87278"/>
                  </a:cubicBezTo>
                  <a:cubicBezTo>
                    <a:pt x="23006" y="83896"/>
                    <a:pt x="18326" y="85335"/>
                    <a:pt x="13005" y="85781"/>
                  </a:cubicBezTo>
                  <a:cubicBezTo>
                    <a:pt x="6030" y="86374"/>
                    <a:pt x="1947" y="84286"/>
                    <a:pt x="2062" y="77265"/>
                  </a:cubicBezTo>
                  <a:cubicBezTo>
                    <a:pt x="2176" y="70454"/>
                    <a:pt x="1138" y="63833"/>
                    <a:pt x="805" y="57031"/>
                  </a:cubicBezTo>
                  <a:cubicBezTo>
                    <a:pt x="25" y="41828"/>
                    <a:pt x="-869" y="25938"/>
                    <a:pt x="1728" y="10858"/>
                  </a:cubicBezTo>
                  <a:cubicBezTo>
                    <a:pt x="2261" y="7648"/>
                    <a:pt x="3375" y="322"/>
                    <a:pt x="7904" y="17"/>
                  </a:cubicBezTo>
                  <a:cubicBezTo>
                    <a:pt x="17459" y="-640"/>
                    <a:pt x="14433" y="17746"/>
                    <a:pt x="25187" y="18155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10085547" y="428462"/>
              <a:ext cx="22513" cy="109595"/>
            </a:xfrm>
            <a:custGeom>
              <a:avLst/>
              <a:gdLst>
                <a:gd name="connsiteX0" fmla="*/ 20043 w 22513"/>
                <a:gd name="connsiteY0" fmla="*/ 4317 h 109595"/>
                <a:gd name="connsiteX1" fmla="*/ 20633 w 22513"/>
                <a:gd name="connsiteY1" fmla="*/ 6385 h 109595"/>
                <a:gd name="connsiteX2" fmla="*/ 19502 w 22513"/>
                <a:gd name="connsiteY2" fmla="*/ 13367 h 109595"/>
                <a:gd name="connsiteX3" fmla="*/ 17722 w 22513"/>
                <a:gd name="connsiteY3" fmla="*/ 21368 h 109595"/>
                <a:gd name="connsiteX4" fmla="*/ 22385 w 22513"/>
                <a:gd name="connsiteY4" fmla="*/ 26494 h 109595"/>
                <a:gd name="connsiteX5" fmla="*/ 21042 w 22513"/>
                <a:gd name="connsiteY5" fmla="*/ 35734 h 109595"/>
                <a:gd name="connsiteX6" fmla="*/ 17351 w 22513"/>
                <a:gd name="connsiteY6" fmla="*/ 43585 h 109595"/>
                <a:gd name="connsiteX7" fmla="*/ 17266 w 22513"/>
                <a:gd name="connsiteY7" fmla="*/ 54035 h 109595"/>
                <a:gd name="connsiteX8" fmla="*/ 17208 w 22513"/>
                <a:gd name="connsiteY8" fmla="*/ 79251 h 109595"/>
                <a:gd name="connsiteX9" fmla="*/ 15770 w 22513"/>
                <a:gd name="connsiteY9" fmla="*/ 109181 h 109595"/>
                <a:gd name="connsiteX10" fmla="*/ 5102 w 22513"/>
                <a:gd name="connsiteY10" fmla="*/ 102809 h 109595"/>
                <a:gd name="connsiteX11" fmla="*/ 4541 w 22513"/>
                <a:gd name="connsiteY11" fmla="*/ 82545 h 109595"/>
                <a:gd name="connsiteX12" fmla="*/ 4276 w 22513"/>
                <a:gd name="connsiteY12" fmla="*/ 40336 h 109595"/>
                <a:gd name="connsiteX13" fmla="*/ 1830 w 22513"/>
                <a:gd name="connsiteY13" fmla="*/ 22682 h 109595"/>
                <a:gd name="connsiteX14" fmla="*/ 4018 w 22513"/>
                <a:gd name="connsiteY14" fmla="*/ 18798 h 109595"/>
                <a:gd name="connsiteX15" fmla="*/ 1840 w 22513"/>
                <a:gd name="connsiteY15" fmla="*/ 14730 h 109595"/>
                <a:gd name="connsiteX16" fmla="*/ 829 w 22513"/>
                <a:gd name="connsiteY16" fmla="*/ 5126 h 109595"/>
                <a:gd name="connsiteX17" fmla="*/ 11402 w 22513"/>
                <a:gd name="connsiteY17" fmla="*/ 29 h 109595"/>
                <a:gd name="connsiteX18" fmla="*/ 20043 w 22513"/>
                <a:gd name="connsiteY18" fmla="*/ 4317 h 10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13" h="109595">
                  <a:moveTo>
                    <a:pt x="20043" y="4317"/>
                  </a:moveTo>
                  <a:cubicBezTo>
                    <a:pt x="20328" y="4926"/>
                    <a:pt x="20528" y="5604"/>
                    <a:pt x="20633" y="6385"/>
                  </a:cubicBezTo>
                  <a:cubicBezTo>
                    <a:pt x="20947" y="8689"/>
                    <a:pt x="20158" y="11186"/>
                    <a:pt x="19502" y="13367"/>
                  </a:cubicBezTo>
                  <a:cubicBezTo>
                    <a:pt x="18740" y="15986"/>
                    <a:pt x="16255" y="18654"/>
                    <a:pt x="17722" y="21368"/>
                  </a:cubicBezTo>
                  <a:cubicBezTo>
                    <a:pt x="18920" y="23570"/>
                    <a:pt x="22165" y="23531"/>
                    <a:pt x="22385" y="26494"/>
                  </a:cubicBezTo>
                  <a:cubicBezTo>
                    <a:pt x="22633" y="29857"/>
                    <a:pt x="22679" y="32657"/>
                    <a:pt x="21042" y="35734"/>
                  </a:cubicBezTo>
                  <a:cubicBezTo>
                    <a:pt x="19398" y="38812"/>
                    <a:pt x="17512" y="39936"/>
                    <a:pt x="17351" y="43585"/>
                  </a:cubicBezTo>
                  <a:cubicBezTo>
                    <a:pt x="17198" y="47052"/>
                    <a:pt x="17371" y="50547"/>
                    <a:pt x="17266" y="54035"/>
                  </a:cubicBezTo>
                  <a:cubicBezTo>
                    <a:pt x="17027" y="62426"/>
                    <a:pt x="16647" y="70847"/>
                    <a:pt x="17208" y="79251"/>
                  </a:cubicBezTo>
                  <a:cubicBezTo>
                    <a:pt x="17666" y="86043"/>
                    <a:pt x="25420" y="105513"/>
                    <a:pt x="15770" y="109181"/>
                  </a:cubicBezTo>
                  <a:cubicBezTo>
                    <a:pt x="11117" y="110934"/>
                    <a:pt x="6454" y="106801"/>
                    <a:pt x="5102" y="102809"/>
                  </a:cubicBezTo>
                  <a:cubicBezTo>
                    <a:pt x="2999" y="96588"/>
                    <a:pt x="4332" y="88976"/>
                    <a:pt x="4541" y="82545"/>
                  </a:cubicBezTo>
                  <a:cubicBezTo>
                    <a:pt x="4980" y="68542"/>
                    <a:pt x="7073" y="54234"/>
                    <a:pt x="4276" y="40336"/>
                  </a:cubicBezTo>
                  <a:cubicBezTo>
                    <a:pt x="3153" y="34705"/>
                    <a:pt x="-1111" y="28467"/>
                    <a:pt x="1830" y="22682"/>
                  </a:cubicBezTo>
                  <a:cubicBezTo>
                    <a:pt x="2561" y="21227"/>
                    <a:pt x="4057" y="20332"/>
                    <a:pt x="4018" y="18798"/>
                  </a:cubicBezTo>
                  <a:cubicBezTo>
                    <a:pt x="3988" y="17615"/>
                    <a:pt x="2361" y="15759"/>
                    <a:pt x="1840" y="14730"/>
                  </a:cubicBezTo>
                  <a:cubicBezTo>
                    <a:pt x="202" y="11528"/>
                    <a:pt x="-799" y="8594"/>
                    <a:pt x="829" y="5126"/>
                  </a:cubicBezTo>
                  <a:cubicBezTo>
                    <a:pt x="2819" y="944"/>
                    <a:pt x="7102" y="-207"/>
                    <a:pt x="11402" y="29"/>
                  </a:cubicBezTo>
                  <a:cubicBezTo>
                    <a:pt x="14971" y="229"/>
                    <a:pt x="18589" y="1222"/>
                    <a:pt x="20043" y="431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10051779" y="429336"/>
              <a:ext cx="30259" cy="119107"/>
            </a:xfrm>
            <a:custGeom>
              <a:avLst/>
              <a:gdLst>
                <a:gd name="connsiteX0" fmla="*/ 25948 w 30259"/>
                <a:gd name="connsiteY0" fmla="*/ 39498 h 119107"/>
                <a:gd name="connsiteX1" fmla="*/ 19913 w 30259"/>
                <a:gd name="connsiteY1" fmla="*/ 98286 h 119107"/>
                <a:gd name="connsiteX2" fmla="*/ 4373 w 30259"/>
                <a:gd name="connsiteY2" fmla="*/ 119035 h 119107"/>
                <a:gd name="connsiteX3" fmla="*/ 6953 w 30259"/>
                <a:gd name="connsiteY3" fmla="*/ 96562 h 119107"/>
                <a:gd name="connsiteX4" fmla="*/ 13004 w 30259"/>
                <a:gd name="connsiteY4" fmla="*/ 41232 h 119107"/>
                <a:gd name="connsiteX5" fmla="*/ 9464 w 30259"/>
                <a:gd name="connsiteY5" fmla="*/ 26678 h 119107"/>
                <a:gd name="connsiteX6" fmla="*/ 14622 w 30259"/>
                <a:gd name="connsiteY6" fmla="*/ 19828 h 119107"/>
                <a:gd name="connsiteX7" fmla="*/ 9635 w 30259"/>
                <a:gd name="connsiteY7" fmla="*/ 13197 h 119107"/>
                <a:gd name="connsiteX8" fmla="*/ 11472 w 30259"/>
                <a:gd name="connsiteY8" fmla="*/ 2272 h 119107"/>
                <a:gd name="connsiteX9" fmla="*/ 28479 w 30259"/>
                <a:gd name="connsiteY9" fmla="*/ 8778 h 119107"/>
                <a:gd name="connsiteX10" fmla="*/ 24062 w 30259"/>
                <a:gd name="connsiteY10" fmla="*/ 19828 h 119107"/>
                <a:gd name="connsiteX11" fmla="*/ 30258 w 30259"/>
                <a:gd name="connsiteY11" fmla="*/ 30858 h 119107"/>
                <a:gd name="connsiteX12" fmla="*/ 25948 w 30259"/>
                <a:gd name="connsiteY12" fmla="*/ 39498 h 11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59" h="119107">
                  <a:moveTo>
                    <a:pt x="25948" y="39498"/>
                  </a:moveTo>
                  <a:cubicBezTo>
                    <a:pt x="24196" y="58952"/>
                    <a:pt x="25785" y="80710"/>
                    <a:pt x="19913" y="98286"/>
                  </a:cubicBezTo>
                  <a:cubicBezTo>
                    <a:pt x="17925" y="104202"/>
                    <a:pt x="10322" y="120320"/>
                    <a:pt x="4373" y="119035"/>
                  </a:cubicBezTo>
                  <a:cubicBezTo>
                    <a:pt x="-5972" y="116796"/>
                    <a:pt x="5030" y="101754"/>
                    <a:pt x="6953" y="96562"/>
                  </a:cubicBezTo>
                  <a:cubicBezTo>
                    <a:pt x="12254" y="82320"/>
                    <a:pt x="15689" y="59076"/>
                    <a:pt x="13004" y="41232"/>
                  </a:cubicBezTo>
                  <a:cubicBezTo>
                    <a:pt x="8616" y="38128"/>
                    <a:pt x="8037" y="31441"/>
                    <a:pt x="9464" y="26678"/>
                  </a:cubicBezTo>
                  <a:cubicBezTo>
                    <a:pt x="10168" y="24352"/>
                    <a:pt x="14203" y="22047"/>
                    <a:pt x="14622" y="19828"/>
                  </a:cubicBezTo>
                  <a:cubicBezTo>
                    <a:pt x="15126" y="17123"/>
                    <a:pt x="10968" y="15255"/>
                    <a:pt x="9635" y="13197"/>
                  </a:cubicBezTo>
                  <a:cubicBezTo>
                    <a:pt x="7113" y="9234"/>
                    <a:pt x="7627" y="5196"/>
                    <a:pt x="11472" y="2272"/>
                  </a:cubicBezTo>
                  <a:cubicBezTo>
                    <a:pt x="16907" y="-1855"/>
                    <a:pt x="30840" y="-740"/>
                    <a:pt x="28479" y="8778"/>
                  </a:cubicBezTo>
                  <a:cubicBezTo>
                    <a:pt x="27507" y="12692"/>
                    <a:pt x="23349" y="15616"/>
                    <a:pt x="24062" y="19828"/>
                  </a:cubicBezTo>
                  <a:cubicBezTo>
                    <a:pt x="24701" y="23552"/>
                    <a:pt x="30363" y="27095"/>
                    <a:pt x="30258" y="30858"/>
                  </a:cubicBezTo>
                  <a:cubicBezTo>
                    <a:pt x="30153" y="34794"/>
                    <a:pt x="26832" y="37443"/>
                    <a:pt x="25948" y="3949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10440020" y="190394"/>
              <a:ext cx="276857" cy="383217"/>
            </a:xfrm>
            <a:custGeom>
              <a:avLst/>
              <a:gdLst>
                <a:gd name="connsiteX0" fmla="*/ 42001 w 276857"/>
                <a:gd name="connsiteY0" fmla="*/ 268934 h 383217"/>
                <a:gd name="connsiteX1" fmla="*/ 35348 w 276857"/>
                <a:gd name="connsiteY1" fmla="*/ 295236 h 383217"/>
                <a:gd name="connsiteX2" fmla="*/ 31447 w 276857"/>
                <a:gd name="connsiteY2" fmla="*/ 303306 h 383217"/>
                <a:gd name="connsiteX3" fmla="*/ 28117 w 276857"/>
                <a:gd name="connsiteY3" fmla="*/ 311773 h 383217"/>
                <a:gd name="connsiteX4" fmla="*/ 26804 w 276857"/>
                <a:gd name="connsiteY4" fmla="*/ 330407 h 383217"/>
                <a:gd name="connsiteX5" fmla="*/ 31781 w 276857"/>
                <a:gd name="connsiteY5" fmla="*/ 367444 h 383217"/>
                <a:gd name="connsiteX6" fmla="*/ 19001 w 276857"/>
                <a:gd name="connsiteY6" fmla="*/ 372714 h 383217"/>
                <a:gd name="connsiteX7" fmla="*/ 13042 w 276857"/>
                <a:gd name="connsiteY7" fmla="*/ 327883 h 383217"/>
                <a:gd name="connsiteX8" fmla="*/ 16572 w 276857"/>
                <a:gd name="connsiteY8" fmla="*/ 312612 h 383217"/>
                <a:gd name="connsiteX9" fmla="*/ 21549 w 276857"/>
                <a:gd name="connsiteY9" fmla="*/ 295007 h 383217"/>
                <a:gd name="connsiteX10" fmla="*/ 31962 w 276857"/>
                <a:gd name="connsiteY10" fmla="*/ 276507 h 383217"/>
                <a:gd name="connsiteX11" fmla="*/ 42001 w 276857"/>
                <a:gd name="connsiteY11" fmla="*/ 268934 h 383217"/>
                <a:gd name="connsiteX12" fmla="*/ 220781 w 276857"/>
                <a:gd name="connsiteY12" fmla="*/ 275516 h 383217"/>
                <a:gd name="connsiteX13" fmla="*/ 223407 w 276857"/>
                <a:gd name="connsiteY13" fmla="*/ 225998 h 383217"/>
                <a:gd name="connsiteX14" fmla="*/ 223427 w 276857"/>
                <a:gd name="connsiteY14" fmla="*/ 224713 h 383217"/>
                <a:gd name="connsiteX15" fmla="*/ 223436 w 276857"/>
                <a:gd name="connsiteY15" fmla="*/ 224713 h 383217"/>
                <a:gd name="connsiteX16" fmla="*/ 223436 w 276857"/>
                <a:gd name="connsiteY16" fmla="*/ 223448 h 383217"/>
                <a:gd name="connsiteX17" fmla="*/ 223444 w 276857"/>
                <a:gd name="connsiteY17" fmla="*/ 222179 h 383217"/>
                <a:gd name="connsiteX18" fmla="*/ 223444 w 276857"/>
                <a:gd name="connsiteY18" fmla="*/ 219485 h 383217"/>
                <a:gd name="connsiteX19" fmla="*/ 224472 w 276857"/>
                <a:gd name="connsiteY19" fmla="*/ 204338 h 383217"/>
                <a:gd name="connsiteX20" fmla="*/ 224530 w 276857"/>
                <a:gd name="connsiteY20" fmla="*/ 204004 h 383217"/>
                <a:gd name="connsiteX21" fmla="*/ 224616 w 276857"/>
                <a:gd name="connsiteY21" fmla="*/ 203318 h 383217"/>
                <a:gd name="connsiteX22" fmla="*/ 224672 w 276857"/>
                <a:gd name="connsiteY22" fmla="*/ 202975 h 383217"/>
                <a:gd name="connsiteX23" fmla="*/ 224711 w 276857"/>
                <a:gd name="connsiteY23" fmla="*/ 202623 h 383217"/>
                <a:gd name="connsiteX24" fmla="*/ 224767 w 276857"/>
                <a:gd name="connsiteY24" fmla="*/ 202289 h 383217"/>
                <a:gd name="connsiteX25" fmla="*/ 224806 w 276857"/>
                <a:gd name="connsiteY25" fmla="*/ 201945 h 383217"/>
                <a:gd name="connsiteX26" fmla="*/ 224864 w 276857"/>
                <a:gd name="connsiteY26" fmla="*/ 201594 h 383217"/>
                <a:gd name="connsiteX27" fmla="*/ 224920 w 276857"/>
                <a:gd name="connsiteY27" fmla="*/ 201250 h 383217"/>
                <a:gd name="connsiteX28" fmla="*/ 224966 w 276857"/>
                <a:gd name="connsiteY28" fmla="*/ 200907 h 383217"/>
                <a:gd name="connsiteX29" fmla="*/ 225035 w 276857"/>
                <a:gd name="connsiteY29" fmla="*/ 200555 h 383217"/>
                <a:gd name="connsiteX30" fmla="*/ 225091 w 276857"/>
                <a:gd name="connsiteY30" fmla="*/ 200212 h 383217"/>
                <a:gd name="connsiteX31" fmla="*/ 225139 w 276857"/>
                <a:gd name="connsiteY31" fmla="*/ 199880 h 383217"/>
                <a:gd name="connsiteX32" fmla="*/ 225195 w 276857"/>
                <a:gd name="connsiteY32" fmla="*/ 199526 h 383217"/>
                <a:gd name="connsiteX33" fmla="*/ 225254 w 276857"/>
                <a:gd name="connsiteY33" fmla="*/ 199182 h 383217"/>
                <a:gd name="connsiteX34" fmla="*/ 225320 w 276857"/>
                <a:gd name="connsiteY34" fmla="*/ 198831 h 383217"/>
                <a:gd name="connsiteX35" fmla="*/ 223198 w 276857"/>
                <a:gd name="connsiteY35" fmla="*/ 185628 h 383217"/>
                <a:gd name="connsiteX36" fmla="*/ 197473 w 276857"/>
                <a:gd name="connsiteY36" fmla="*/ 192906 h 383217"/>
                <a:gd name="connsiteX37" fmla="*/ 95229 w 276857"/>
                <a:gd name="connsiteY37" fmla="*/ 247310 h 383217"/>
                <a:gd name="connsiteX38" fmla="*/ 74187 w 276857"/>
                <a:gd name="connsiteY38" fmla="*/ 256502 h 383217"/>
                <a:gd name="connsiteX39" fmla="*/ 54916 w 276857"/>
                <a:gd name="connsiteY39" fmla="*/ 261448 h 383217"/>
                <a:gd name="connsiteX40" fmla="*/ 36366 w 276857"/>
                <a:gd name="connsiteY40" fmla="*/ 264152 h 383217"/>
                <a:gd name="connsiteX41" fmla="*/ 65774 w 276857"/>
                <a:gd name="connsiteY41" fmla="*/ 235612 h 383217"/>
                <a:gd name="connsiteX42" fmla="*/ 87652 w 276857"/>
                <a:gd name="connsiteY42" fmla="*/ 225438 h 383217"/>
                <a:gd name="connsiteX43" fmla="*/ 108694 w 276857"/>
                <a:gd name="connsiteY43" fmla="*/ 216322 h 383217"/>
                <a:gd name="connsiteX44" fmla="*/ 124890 w 276857"/>
                <a:gd name="connsiteY44" fmla="*/ 168109 h 383217"/>
                <a:gd name="connsiteX45" fmla="*/ 44552 w 276857"/>
                <a:gd name="connsiteY45" fmla="*/ 201041 h 383217"/>
                <a:gd name="connsiteX46" fmla="*/ 22636 w 276857"/>
                <a:gd name="connsiteY46" fmla="*/ 204004 h 383217"/>
                <a:gd name="connsiteX47" fmla="*/ 31903 w 276857"/>
                <a:gd name="connsiteY47" fmla="*/ 178569 h 383217"/>
                <a:gd name="connsiteX48" fmla="*/ 33835 w 276857"/>
                <a:gd name="connsiteY48" fmla="*/ 188638 h 383217"/>
                <a:gd name="connsiteX49" fmla="*/ 42810 w 276857"/>
                <a:gd name="connsiteY49" fmla="*/ 186952 h 383217"/>
                <a:gd name="connsiteX50" fmla="*/ 79164 w 276857"/>
                <a:gd name="connsiteY50" fmla="*/ 171767 h 383217"/>
                <a:gd name="connsiteX51" fmla="*/ 120512 w 276857"/>
                <a:gd name="connsiteY51" fmla="*/ 151305 h 383217"/>
                <a:gd name="connsiteX52" fmla="*/ 132542 w 276857"/>
                <a:gd name="connsiteY52" fmla="*/ 144808 h 383217"/>
                <a:gd name="connsiteX53" fmla="*/ 135044 w 276857"/>
                <a:gd name="connsiteY53" fmla="*/ 127394 h 383217"/>
                <a:gd name="connsiteX54" fmla="*/ 141993 w 276857"/>
                <a:gd name="connsiteY54" fmla="*/ 93166 h 383217"/>
                <a:gd name="connsiteX55" fmla="*/ 146780 w 276857"/>
                <a:gd name="connsiteY55" fmla="*/ 81430 h 383217"/>
                <a:gd name="connsiteX56" fmla="*/ 146865 w 276857"/>
                <a:gd name="connsiteY56" fmla="*/ 81001 h 383217"/>
                <a:gd name="connsiteX57" fmla="*/ 146921 w 276857"/>
                <a:gd name="connsiteY57" fmla="*/ 80782 h 383217"/>
                <a:gd name="connsiteX58" fmla="*/ 146970 w 276857"/>
                <a:gd name="connsiteY58" fmla="*/ 80563 h 383217"/>
                <a:gd name="connsiteX59" fmla="*/ 146999 w 276857"/>
                <a:gd name="connsiteY59" fmla="*/ 80353 h 383217"/>
                <a:gd name="connsiteX60" fmla="*/ 147036 w 276857"/>
                <a:gd name="connsiteY60" fmla="*/ 80125 h 383217"/>
                <a:gd name="connsiteX61" fmla="*/ 147094 w 276857"/>
                <a:gd name="connsiteY61" fmla="*/ 79687 h 383217"/>
                <a:gd name="connsiteX62" fmla="*/ 147206 w 276857"/>
                <a:gd name="connsiteY62" fmla="*/ 78782 h 383217"/>
                <a:gd name="connsiteX63" fmla="*/ 147245 w 276857"/>
                <a:gd name="connsiteY63" fmla="*/ 78324 h 383217"/>
                <a:gd name="connsiteX64" fmla="*/ 147265 w 276857"/>
                <a:gd name="connsiteY64" fmla="*/ 78105 h 383217"/>
                <a:gd name="connsiteX65" fmla="*/ 147284 w 276857"/>
                <a:gd name="connsiteY65" fmla="*/ 77858 h 383217"/>
                <a:gd name="connsiteX66" fmla="*/ 147284 w 276857"/>
                <a:gd name="connsiteY66" fmla="*/ 77639 h 383217"/>
                <a:gd name="connsiteX67" fmla="*/ 147294 w 276857"/>
                <a:gd name="connsiteY67" fmla="*/ 77410 h 383217"/>
                <a:gd name="connsiteX68" fmla="*/ 147294 w 276857"/>
                <a:gd name="connsiteY68" fmla="*/ 77172 h 383217"/>
                <a:gd name="connsiteX69" fmla="*/ 147311 w 276857"/>
                <a:gd name="connsiteY69" fmla="*/ 76943 h 383217"/>
                <a:gd name="connsiteX70" fmla="*/ 147311 w 276857"/>
                <a:gd name="connsiteY70" fmla="*/ 74819 h 383217"/>
                <a:gd name="connsiteX71" fmla="*/ 147294 w 276857"/>
                <a:gd name="connsiteY71" fmla="*/ 74571 h 383217"/>
                <a:gd name="connsiteX72" fmla="*/ 147294 w 276857"/>
                <a:gd name="connsiteY72" fmla="*/ 74095 h 383217"/>
                <a:gd name="connsiteX73" fmla="*/ 147284 w 276857"/>
                <a:gd name="connsiteY73" fmla="*/ 73866 h 383217"/>
                <a:gd name="connsiteX74" fmla="*/ 147084 w 276857"/>
                <a:gd name="connsiteY74" fmla="*/ 70084 h 383217"/>
                <a:gd name="connsiteX75" fmla="*/ 147084 w 276857"/>
                <a:gd name="connsiteY75" fmla="*/ 69856 h 383217"/>
                <a:gd name="connsiteX76" fmla="*/ 147065 w 276857"/>
                <a:gd name="connsiteY76" fmla="*/ 69856 h 383217"/>
                <a:gd name="connsiteX77" fmla="*/ 147065 w 276857"/>
                <a:gd name="connsiteY77" fmla="*/ 69627 h 383217"/>
                <a:gd name="connsiteX78" fmla="*/ 147055 w 276857"/>
                <a:gd name="connsiteY78" fmla="*/ 69389 h 383217"/>
                <a:gd name="connsiteX79" fmla="*/ 147055 w 276857"/>
                <a:gd name="connsiteY79" fmla="*/ 69160 h 383217"/>
                <a:gd name="connsiteX80" fmla="*/ 147026 w 276857"/>
                <a:gd name="connsiteY80" fmla="*/ 68712 h 383217"/>
                <a:gd name="connsiteX81" fmla="*/ 147026 w 276857"/>
                <a:gd name="connsiteY81" fmla="*/ 68255 h 383217"/>
                <a:gd name="connsiteX82" fmla="*/ 147006 w 276857"/>
                <a:gd name="connsiteY82" fmla="*/ 68255 h 383217"/>
                <a:gd name="connsiteX83" fmla="*/ 147006 w 276857"/>
                <a:gd name="connsiteY83" fmla="*/ 67579 h 383217"/>
                <a:gd name="connsiteX84" fmla="*/ 146999 w 276857"/>
                <a:gd name="connsiteY84" fmla="*/ 67360 h 383217"/>
                <a:gd name="connsiteX85" fmla="*/ 146999 w 276857"/>
                <a:gd name="connsiteY85" fmla="*/ 66702 h 383217"/>
                <a:gd name="connsiteX86" fmla="*/ 146980 w 276857"/>
                <a:gd name="connsiteY86" fmla="*/ 42935 h 383217"/>
                <a:gd name="connsiteX87" fmla="*/ 146980 w 276857"/>
                <a:gd name="connsiteY87" fmla="*/ 95 h 383217"/>
                <a:gd name="connsiteX88" fmla="*/ 192611 w 276857"/>
                <a:gd name="connsiteY88" fmla="*/ 35895 h 383217"/>
                <a:gd name="connsiteX89" fmla="*/ 177888 w 276857"/>
                <a:gd name="connsiteY89" fmla="*/ 130938 h 383217"/>
                <a:gd name="connsiteX90" fmla="*/ 233817 w 276857"/>
                <a:gd name="connsiteY90" fmla="*/ 111657 h 383217"/>
                <a:gd name="connsiteX91" fmla="*/ 221210 w 276857"/>
                <a:gd name="connsiteY91" fmla="*/ 99625 h 383217"/>
                <a:gd name="connsiteX92" fmla="*/ 212719 w 276857"/>
                <a:gd name="connsiteY92" fmla="*/ 95433 h 383217"/>
                <a:gd name="connsiteX93" fmla="*/ 212615 w 276857"/>
                <a:gd name="connsiteY93" fmla="*/ 95357 h 383217"/>
                <a:gd name="connsiteX94" fmla="*/ 212359 w 276857"/>
                <a:gd name="connsiteY94" fmla="*/ 95148 h 383217"/>
                <a:gd name="connsiteX95" fmla="*/ 212264 w 276857"/>
                <a:gd name="connsiteY95" fmla="*/ 95071 h 383217"/>
                <a:gd name="connsiteX96" fmla="*/ 209085 w 276857"/>
                <a:gd name="connsiteY96" fmla="*/ 89222 h 383217"/>
                <a:gd name="connsiteX97" fmla="*/ 209085 w 276857"/>
                <a:gd name="connsiteY97" fmla="*/ 89127 h 383217"/>
                <a:gd name="connsiteX98" fmla="*/ 234085 w 276857"/>
                <a:gd name="connsiteY98" fmla="*/ 91128 h 383217"/>
                <a:gd name="connsiteX99" fmla="*/ 248873 w 276857"/>
                <a:gd name="connsiteY99" fmla="*/ 90966 h 383217"/>
                <a:gd name="connsiteX100" fmla="*/ 260170 w 276857"/>
                <a:gd name="connsiteY100" fmla="*/ 90499 h 383217"/>
                <a:gd name="connsiteX101" fmla="*/ 267031 w 276857"/>
                <a:gd name="connsiteY101" fmla="*/ 96110 h 383217"/>
                <a:gd name="connsiteX102" fmla="*/ 274978 w 276857"/>
                <a:gd name="connsiteY102" fmla="*/ 99044 h 383217"/>
                <a:gd name="connsiteX103" fmla="*/ 266061 w 276857"/>
                <a:gd name="connsiteY103" fmla="*/ 115277 h 383217"/>
                <a:gd name="connsiteX104" fmla="*/ 234007 w 276857"/>
                <a:gd name="connsiteY104" fmla="*/ 127270 h 383217"/>
                <a:gd name="connsiteX105" fmla="*/ 202014 w 276857"/>
                <a:gd name="connsiteY105" fmla="*/ 139606 h 383217"/>
                <a:gd name="connsiteX106" fmla="*/ 184712 w 276857"/>
                <a:gd name="connsiteY106" fmla="*/ 145941 h 383217"/>
                <a:gd name="connsiteX107" fmla="*/ 167583 w 276857"/>
                <a:gd name="connsiteY107" fmla="*/ 151590 h 383217"/>
                <a:gd name="connsiteX108" fmla="*/ 153489 w 276857"/>
                <a:gd name="connsiteY108" fmla="*/ 175482 h 383217"/>
                <a:gd name="connsiteX109" fmla="*/ 141717 w 276857"/>
                <a:gd name="connsiteY109" fmla="*/ 200726 h 383217"/>
                <a:gd name="connsiteX110" fmla="*/ 173454 w 276857"/>
                <a:gd name="connsiteY110" fmla="*/ 191105 h 383217"/>
                <a:gd name="connsiteX111" fmla="*/ 219999 w 276857"/>
                <a:gd name="connsiteY111" fmla="*/ 174091 h 383217"/>
                <a:gd name="connsiteX112" fmla="*/ 236339 w 276857"/>
                <a:gd name="connsiteY112" fmla="*/ 168623 h 383217"/>
                <a:gd name="connsiteX113" fmla="*/ 242622 w 276857"/>
                <a:gd name="connsiteY113" fmla="*/ 171072 h 383217"/>
                <a:gd name="connsiteX114" fmla="*/ 251166 w 276857"/>
                <a:gd name="connsiteY114" fmla="*/ 178893 h 383217"/>
                <a:gd name="connsiteX115" fmla="*/ 250035 w 276857"/>
                <a:gd name="connsiteY115" fmla="*/ 199002 h 383217"/>
                <a:gd name="connsiteX116" fmla="*/ 245200 w 276857"/>
                <a:gd name="connsiteY116" fmla="*/ 259838 h 383217"/>
                <a:gd name="connsiteX117" fmla="*/ 237216 w 276857"/>
                <a:gd name="connsiteY117" fmla="*/ 351146 h 383217"/>
                <a:gd name="connsiteX118" fmla="*/ 235674 w 276857"/>
                <a:gd name="connsiteY118" fmla="*/ 364195 h 383217"/>
                <a:gd name="connsiteX119" fmla="*/ 233247 w 276857"/>
                <a:gd name="connsiteY119" fmla="*/ 381905 h 383217"/>
                <a:gd name="connsiteX120" fmla="*/ 191651 w 276857"/>
                <a:gd name="connsiteY120" fmla="*/ 360920 h 383217"/>
                <a:gd name="connsiteX121" fmla="*/ 176156 w 276857"/>
                <a:gd name="connsiteY121" fmla="*/ 349192 h 383217"/>
                <a:gd name="connsiteX122" fmla="*/ 169771 w 276857"/>
                <a:gd name="connsiteY122" fmla="*/ 345449 h 383217"/>
                <a:gd name="connsiteX123" fmla="*/ 165212 w 276857"/>
                <a:gd name="connsiteY123" fmla="*/ 350765 h 383217"/>
                <a:gd name="connsiteX124" fmla="*/ 138643 w 276857"/>
                <a:gd name="connsiteY124" fmla="*/ 351660 h 383217"/>
                <a:gd name="connsiteX125" fmla="*/ 132267 w 276857"/>
                <a:gd name="connsiteY125" fmla="*/ 337533 h 383217"/>
                <a:gd name="connsiteX126" fmla="*/ 117810 w 276857"/>
                <a:gd name="connsiteY126" fmla="*/ 333616 h 383217"/>
                <a:gd name="connsiteX127" fmla="*/ 116850 w 276857"/>
                <a:gd name="connsiteY127" fmla="*/ 329027 h 383217"/>
                <a:gd name="connsiteX128" fmla="*/ 123263 w 276857"/>
                <a:gd name="connsiteY128" fmla="*/ 319708 h 383217"/>
                <a:gd name="connsiteX129" fmla="*/ 139622 w 276857"/>
                <a:gd name="connsiteY129" fmla="*/ 314107 h 383217"/>
                <a:gd name="connsiteX130" fmla="*/ 137339 w 276857"/>
                <a:gd name="connsiteY130" fmla="*/ 306734 h 383217"/>
                <a:gd name="connsiteX131" fmla="*/ 129412 w 276857"/>
                <a:gd name="connsiteY131" fmla="*/ 302781 h 383217"/>
                <a:gd name="connsiteX132" fmla="*/ 121150 w 276857"/>
                <a:gd name="connsiteY132" fmla="*/ 293370 h 383217"/>
                <a:gd name="connsiteX133" fmla="*/ 139622 w 276857"/>
                <a:gd name="connsiteY133" fmla="*/ 279689 h 383217"/>
                <a:gd name="connsiteX134" fmla="*/ 144305 w 276857"/>
                <a:gd name="connsiteY134" fmla="*/ 268410 h 383217"/>
                <a:gd name="connsiteX135" fmla="*/ 151394 w 276857"/>
                <a:gd name="connsiteY135" fmla="*/ 258294 h 383217"/>
                <a:gd name="connsiteX136" fmla="*/ 161302 w 276857"/>
                <a:gd name="connsiteY136" fmla="*/ 234897 h 383217"/>
                <a:gd name="connsiteX137" fmla="*/ 145523 w 276857"/>
                <a:gd name="connsiteY137" fmla="*/ 241118 h 383217"/>
                <a:gd name="connsiteX138" fmla="*/ 133256 w 276857"/>
                <a:gd name="connsiteY138" fmla="*/ 255665 h 383217"/>
                <a:gd name="connsiteX139" fmla="*/ 120181 w 276857"/>
                <a:gd name="connsiteY139" fmla="*/ 270802 h 383217"/>
                <a:gd name="connsiteX140" fmla="*/ 106942 w 276857"/>
                <a:gd name="connsiteY140" fmla="*/ 279994 h 383217"/>
                <a:gd name="connsiteX141" fmla="*/ 89155 w 276857"/>
                <a:gd name="connsiteY141" fmla="*/ 274087 h 383217"/>
                <a:gd name="connsiteX142" fmla="*/ 80933 w 276857"/>
                <a:gd name="connsiteY142" fmla="*/ 259150 h 383217"/>
                <a:gd name="connsiteX143" fmla="*/ 108894 w 276857"/>
                <a:gd name="connsiteY143" fmla="*/ 257311 h 383217"/>
                <a:gd name="connsiteX144" fmla="*/ 130791 w 276857"/>
                <a:gd name="connsiteY144" fmla="*/ 243872 h 383217"/>
                <a:gd name="connsiteX145" fmla="*/ 148502 w 276857"/>
                <a:gd name="connsiteY145" fmla="*/ 229286 h 383217"/>
                <a:gd name="connsiteX146" fmla="*/ 163765 w 276857"/>
                <a:gd name="connsiteY146" fmla="*/ 220504 h 383217"/>
                <a:gd name="connsiteX147" fmla="*/ 179136 w 276857"/>
                <a:gd name="connsiteY147" fmla="*/ 212683 h 383217"/>
                <a:gd name="connsiteX148" fmla="*/ 195276 w 276857"/>
                <a:gd name="connsiteY148" fmla="*/ 226923 h 383217"/>
                <a:gd name="connsiteX149" fmla="*/ 185930 w 276857"/>
                <a:gd name="connsiteY149" fmla="*/ 235553 h 383217"/>
                <a:gd name="connsiteX150" fmla="*/ 177718 w 276857"/>
                <a:gd name="connsiteY150" fmla="*/ 245423 h 383217"/>
                <a:gd name="connsiteX151" fmla="*/ 151662 w 276857"/>
                <a:gd name="connsiteY151" fmla="*/ 274146 h 383217"/>
                <a:gd name="connsiteX152" fmla="*/ 170180 w 276857"/>
                <a:gd name="connsiteY152" fmla="*/ 275231 h 383217"/>
                <a:gd name="connsiteX153" fmla="*/ 171084 w 276857"/>
                <a:gd name="connsiteY153" fmla="*/ 288195 h 383217"/>
                <a:gd name="connsiteX154" fmla="*/ 164747 w 276857"/>
                <a:gd name="connsiteY154" fmla="*/ 297675 h 383217"/>
                <a:gd name="connsiteX155" fmla="*/ 172066 w 276857"/>
                <a:gd name="connsiteY155" fmla="*/ 301886 h 383217"/>
                <a:gd name="connsiteX156" fmla="*/ 175252 w 276857"/>
                <a:gd name="connsiteY156" fmla="*/ 304210 h 383217"/>
                <a:gd name="connsiteX157" fmla="*/ 173055 w 276857"/>
                <a:gd name="connsiteY157" fmla="*/ 315441 h 383217"/>
                <a:gd name="connsiteX158" fmla="*/ 172360 w 276857"/>
                <a:gd name="connsiteY158" fmla="*/ 327702 h 383217"/>
                <a:gd name="connsiteX159" fmla="*/ 187643 w 276857"/>
                <a:gd name="connsiteY159" fmla="*/ 344020 h 383217"/>
                <a:gd name="connsiteX160" fmla="*/ 216907 w 276857"/>
                <a:gd name="connsiteY160" fmla="*/ 343010 h 383217"/>
                <a:gd name="connsiteX161" fmla="*/ 220771 w 276857"/>
                <a:gd name="connsiteY161" fmla="*/ 302286 h 383217"/>
                <a:gd name="connsiteX162" fmla="*/ 220696 w 276857"/>
                <a:gd name="connsiteY162" fmla="*/ 300989 h 383217"/>
                <a:gd name="connsiteX163" fmla="*/ 220637 w 276857"/>
                <a:gd name="connsiteY163" fmla="*/ 299713 h 383217"/>
                <a:gd name="connsiteX164" fmla="*/ 220513 w 276857"/>
                <a:gd name="connsiteY164" fmla="*/ 295894 h 383217"/>
                <a:gd name="connsiteX165" fmla="*/ 220486 w 276857"/>
                <a:gd name="connsiteY165" fmla="*/ 294616 h 383217"/>
                <a:gd name="connsiteX166" fmla="*/ 220476 w 276857"/>
                <a:gd name="connsiteY166" fmla="*/ 293331 h 383217"/>
                <a:gd name="connsiteX167" fmla="*/ 220457 w 276857"/>
                <a:gd name="connsiteY167" fmla="*/ 292063 h 383217"/>
                <a:gd name="connsiteX168" fmla="*/ 220457 w 276857"/>
                <a:gd name="connsiteY168" fmla="*/ 288244 h 383217"/>
                <a:gd name="connsiteX169" fmla="*/ 220486 w 276857"/>
                <a:gd name="connsiteY169" fmla="*/ 285691 h 383217"/>
                <a:gd name="connsiteX170" fmla="*/ 220503 w 276857"/>
                <a:gd name="connsiteY170" fmla="*/ 284432 h 383217"/>
                <a:gd name="connsiteX171" fmla="*/ 220513 w 276857"/>
                <a:gd name="connsiteY171" fmla="*/ 284432 h 383217"/>
                <a:gd name="connsiteX172" fmla="*/ 220601 w 276857"/>
                <a:gd name="connsiteY172" fmla="*/ 280604 h 383217"/>
                <a:gd name="connsiteX173" fmla="*/ 220637 w 276857"/>
                <a:gd name="connsiteY173" fmla="*/ 279348 h 383217"/>
                <a:gd name="connsiteX174" fmla="*/ 220686 w 276857"/>
                <a:gd name="connsiteY174" fmla="*/ 278070 h 383217"/>
                <a:gd name="connsiteX175" fmla="*/ 220742 w 276857"/>
                <a:gd name="connsiteY175" fmla="*/ 276794 h 383217"/>
                <a:gd name="connsiteX176" fmla="*/ 220800 w 276857"/>
                <a:gd name="connsiteY176" fmla="*/ 275536 h 3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76857" h="383217">
                  <a:moveTo>
                    <a:pt x="42001" y="268934"/>
                  </a:moveTo>
                  <a:cubicBezTo>
                    <a:pt x="47103" y="270373"/>
                    <a:pt x="38508" y="287500"/>
                    <a:pt x="35348" y="295236"/>
                  </a:cubicBezTo>
                  <a:cubicBezTo>
                    <a:pt x="34939" y="296226"/>
                    <a:pt x="32132" y="302086"/>
                    <a:pt x="31447" y="303306"/>
                  </a:cubicBezTo>
                  <a:cubicBezTo>
                    <a:pt x="29991" y="305964"/>
                    <a:pt x="28877" y="308859"/>
                    <a:pt x="28117" y="311773"/>
                  </a:cubicBezTo>
                  <a:cubicBezTo>
                    <a:pt x="26499" y="317843"/>
                    <a:pt x="26404" y="324196"/>
                    <a:pt x="26804" y="330407"/>
                  </a:cubicBezTo>
                  <a:cubicBezTo>
                    <a:pt x="27649" y="343544"/>
                    <a:pt x="32103" y="354345"/>
                    <a:pt x="31781" y="367444"/>
                  </a:cubicBezTo>
                  <a:cubicBezTo>
                    <a:pt x="27021" y="368207"/>
                    <a:pt x="23749" y="372865"/>
                    <a:pt x="19001" y="372714"/>
                  </a:cubicBezTo>
                  <a:cubicBezTo>
                    <a:pt x="7314" y="361691"/>
                    <a:pt x="-13842" y="336552"/>
                    <a:pt x="13042" y="327883"/>
                  </a:cubicBezTo>
                  <a:cubicBezTo>
                    <a:pt x="14650" y="327359"/>
                    <a:pt x="16136" y="314507"/>
                    <a:pt x="16572" y="312612"/>
                  </a:cubicBezTo>
                  <a:cubicBezTo>
                    <a:pt x="17953" y="306705"/>
                    <a:pt x="19408" y="300752"/>
                    <a:pt x="21549" y="295007"/>
                  </a:cubicBezTo>
                  <a:cubicBezTo>
                    <a:pt x="23880" y="288749"/>
                    <a:pt x="26965" y="281367"/>
                    <a:pt x="31962" y="276507"/>
                  </a:cubicBezTo>
                  <a:cubicBezTo>
                    <a:pt x="34369" y="274173"/>
                    <a:pt x="38946" y="269868"/>
                    <a:pt x="42001" y="268934"/>
                  </a:cubicBezTo>
                  <a:moveTo>
                    <a:pt x="220781" y="275516"/>
                  </a:moveTo>
                  <a:cubicBezTo>
                    <a:pt x="221495" y="259009"/>
                    <a:pt x="223122" y="242565"/>
                    <a:pt x="223407" y="225998"/>
                  </a:cubicBezTo>
                  <a:lnTo>
                    <a:pt x="223427" y="224713"/>
                  </a:lnTo>
                  <a:lnTo>
                    <a:pt x="223436" y="224713"/>
                  </a:lnTo>
                  <a:lnTo>
                    <a:pt x="223436" y="223448"/>
                  </a:lnTo>
                  <a:lnTo>
                    <a:pt x="223444" y="222179"/>
                  </a:lnTo>
                  <a:lnTo>
                    <a:pt x="223444" y="219485"/>
                  </a:lnTo>
                  <a:cubicBezTo>
                    <a:pt x="223502" y="214358"/>
                    <a:pt x="223836" y="209366"/>
                    <a:pt x="224472" y="204338"/>
                  </a:cubicBezTo>
                  <a:lnTo>
                    <a:pt x="224530" y="204004"/>
                  </a:lnTo>
                  <a:lnTo>
                    <a:pt x="224616" y="203318"/>
                  </a:lnTo>
                  <a:lnTo>
                    <a:pt x="224672" y="202975"/>
                  </a:lnTo>
                  <a:lnTo>
                    <a:pt x="224711" y="202623"/>
                  </a:lnTo>
                  <a:lnTo>
                    <a:pt x="224767" y="202289"/>
                  </a:lnTo>
                  <a:lnTo>
                    <a:pt x="224806" y="201945"/>
                  </a:lnTo>
                  <a:lnTo>
                    <a:pt x="224864" y="201594"/>
                  </a:lnTo>
                  <a:lnTo>
                    <a:pt x="224920" y="201250"/>
                  </a:lnTo>
                  <a:lnTo>
                    <a:pt x="224966" y="200907"/>
                  </a:lnTo>
                  <a:lnTo>
                    <a:pt x="225035" y="200555"/>
                  </a:lnTo>
                  <a:lnTo>
                    <a:pt x="225091" y="200212"/>
                  </a:lnTo>
                  <a:lnTo>
                    <a:pt x="225139" y="199880"/>
                  </a:lnTo>
                  <a:lnTo>
                    <a:pt x="225195" y="199526"/>
                  </a:lnTo>
                  <a:lnTo>
                    <a:pt x="225254" y="199182"/>
                  </a:lnTo>
                  <a:lnTo>
                    <a:pt x="225320" y="198831"/>
                  </a:lnTo>
                  <a:cubicBezTo>
                    <a:pt x="226063" y="194658"/>
                    <a:pt x="227890" y="188362"/>
                    <a:pt x="223198" y="185628"/>
                  </a:cubicBezTo>
                  <a:cubicBezTo>
                    <a:pt x="216259" y="181589"/>
                    <a:pt x="203128" y="189991"/>
                    <a:pt x="197473" y="192906"/>
                  </a:cubicBezTo>
                  <a:cubicBezTo>
                    <a:pt x="163185" y="210644"/>
                    <a:pt x="129867" y="230210"/>
                    <a:pt x="95229" y="247310"/>
                  </a:cubicBezTo>
                  <a:cubicBezTo>
                    <a:pt x="88395" y="250683"/>
                    <a:pt x="81456" y="254017"/>
                    <a:pt x="74187" y="256502"/>
                  </a:cubicBezTo>
                  <a:cubicBezTo>
                    <a:pt x="67821" y="258675"/>
                    <a:pt x="61311" y="259150"/>
                    <a:pt x="54916" y="261448"/>
                  </a:cubicBezTo>
                  <a:cubicBezTo>
                    <a:pt x="48348" y="263791"/>
                    <a:pt x="43570" y="264457"/>
                    <a:pt x="36366" y="264152"/>
                  </a:cubicBezTo>
                  <a:cubicBezTo>
                    <a:pt x="33618" y="251293"/>
                    <a:pt x="56239" y="240745"/>
                    <a:pt x="65774" y="235612"/>
                  </a:cubicBezTo>
                  <a:cubicBezTo>
                    <a:pt x="72835" y="231810"/>
                    <a:pt x="80248" y="228581"/>
                    <a:pt x="87652" y="225438"/>
                  </a:cubicBezTo>
                  <a:cubicBezTo>
                    <a:pt x="92315" y="223465"/>
                    <a:pt x="105904" y="220294"/>
                    <a:pt x="108694" y="216322"/>
                  </a:cubicBezTo>
                  <a:cubicBezTo>
                    <a:pt x="117630" y="203575"/>
                    <a:pt x="123311" y="187761"/>
                    <a:pt x="124890" y="168109"/>
                  </a:cubicBezTo>
                  <a:cubicBezTo>
                    <a:pt x="103336" y="174120"/>
                    <a:pt x="48625" y="198668"/>
                    <a:pt x="44552" y="201041"/>
                  </a:cubicBezTo>
                  <a:cubicBezTo>
                    <a:pt x="37804" y="204918"/>
                    <a:pt x="32018" y="207842"/>
                    <a:pt x="22636" y="204004"/>
                  </a:cubicBezTo>
                  <a:cubicBezTo>
                    <a:pt x="11843" y="199592"/>
                    <a:pt x="25013" y="183713"/>
                    <a:pt x="31903" y="178569"/>
                  </a:cubicBezTo>
                  <a:cubicBezTo>
                    <a:pt x="32103" y="181303"/>
                    <a:pt x="30914" y="187114"/>
                    <a:pt x="33835" y="188638"/>
                  </a:cubicBezTo>
                  <a:cubicBezTo>
                    <a:pt x="35492" y="189495"/>
                    <a:pt x="41078" y="187466"/>
                    <a:pt x="42810" y="186952"/>
                  </a:cubicBezTo>
                  <a:cubicBezTo>
                    <a:pt x="55230" y="183246"/>
                    <a:pt x="67467" y="177121"/>
                    <a:pt x="79164" y="171767"/>
                  </a:cubicBezTo>
                  <a:cubicBezTo>
                    <a:pt x="93153" y="165365"/>
                    <a:pt x="106752" y="158164"/>
                    <a:pt x="120512" y="151305"/>
                  </a:cubicBezTo>
                  <a:cubicBezTo>
                    <a:pt x="124749" y="149199"/>
                    <a:pt x="130306" y="149123"/>
                    <a:pt x="132542" y="144808"/>
                  </a:cubicBezTo>
                  <a:cubicBezTo>
                    <a:pt x="134825" y="140369"/>
                    <a:pt x="134350" y="132338"/>
                    <a:pt x="135044" y="127394"/>
                  </a:cubicBezTo>
                  <a:cubicBezTo>
                    <a:pt x="136645" y="115848"/>
                    <a:pt x="138253" y="104312"/>
                    <a:pt x="141993" y="93166"/>
                  </a:cubicBezTo>
                  <a:cubicBezTo>
                    <a:pt x="143296" y="89241"/>
                    <a:pt x="145827" y="85383"/>
                    <a:pt x="146780" y="81430"/>
                  </a:cubicBezTo>
                  <a:lnTo>
                    <a:pt x="146865" y="81001"/>
                  </a:lnTo>
                  <a:lnTo>
                    <a:pt x="146921" y="80782"/>
                  </a:lnTo>
                  <a:lnTo>
                    <a:pt x="146970" y="80563"/>
                  </a:lnTo>
                  <a:lnTo>
                    <a:pt x="146999" y="80353"/>
                  </a:lnTo>
                  <a:lnTo>
                    <a:pt x="147036" y="80125"/>
                  </a:lnTo>
                  <a:lnTo>
                    <a:pt x="147094" y="79687"/>
                  </a:lnTo>
                  <a:lnTo>
                    <a:pt x="147206" y="78782"/>
                  </a:lnTo>
                  <a:lnTo>
                    <a:pt x="147245" y="78324"/>
                  </a:lnTo>
                  <a:lnTo>
                    <a:pt x="147265" y="78105"/>
                  </a:lnTo>
                  <a:lnTo>
                    <a:pt x="147284" y="77858"/>
                  </a:lnTo>
                  <a:lnTo>
                    <a:pt x="147284" y="77639"/>
                  </a:lnTo>
                  <a:lnTo>
                    <a:pt x="147294" y="77410"/>
                  </a:lnTo>
                  <a:lnTo>
                    <a:pt x="147294" y="77172"/>
                  </a:lnTo>
                  <a:lnTo>
                    <a:pt x="147311" y="76943"/>
                  </a:lnTo>
                  <a:lnTo>
                    <a:pt x="147311" y="74819"/>
                  </a:lnTo>
                  <a:lnTo>
                    <a:pt x="147294" y="74571"/>
                  </a:lnTo>
                  <a:lnTo>
                    <a:pt x="147294" y="74095"/>
                  </a:lnTo>
                  <a:lnTo>
                    <a:pt x="147284" y="73866"/>
                  </a:lnTo>
                  <a:cubicBezTo>
                    <a:pt x="147235" y="72589"/>
                    <a:pt x="147150" y="71332"/>
                    <a:pt x="147084" y="70084"/>
                  </a:cubicBezTo>
                  <a:lnTo>
                    <a:pt x="147084" y="69856"/>
                  </a:lnTo>
                  <a:lnTo>
                    <a:pt x="147065" y="69856"/>
                  </a:lnTo>
                  <a:lnTo>
                    <a:pt x="147065" y="69627"/>
                  </a:lnTo>
                  <a:lnTo>
                    <a:pt x="147055" y="69389"/>
                  </a:lnTo>
                  <a:lnTo>
                    <a:pt x="147055" y="69160"/>
                  </a:lnTo>
                  <a:lnTo>
                    <a:pt x="147026" y="68712"/>
                  </a:lnTo>
                  <a:lnTo>
                    <a:pt x="147026" y="68255"/>
                  </a:lnTo>
                  <a:lnTo>
                    <a:pt x="147006" y="68255"/>
                  </a:lnTo>
                  <a:lnTo>
                    <a:pt x="147006" y="67579"/>
                  </a:lnTo>
                  <a:lnTo>
                    <a:pt x="146999" y="67360"/>
                  </a:lnTo>
                  <a:lnTo>
                    <a:pt x="146999" y="66702"/>
                  </a:lnTo>
                  <a:lnTo>
                    <a:pt x="146980" y="42935"/>
                  </a:lnTo>
                  <a:lnTo>
                    <a:pt x="146980" y="95"/>
                  </a:lnTo>
                  <a:cubicBezTo>
                    <a:pt x="156181" y="-2086"/>
                    <a:pt x="191307" y="33942"/>
                    <a:pt x="192611" y="35895"/>
                  </a:cubicBezTo>
                  <a:cubicBezTo>
                    <a:pt x="206049" y="56128"/>
                    <a:pt x="183713" y="115248"/>
                    <a:pt x="177888" y="130938"/>
                  </a:cubicBezTo>
                  <a:cubicBezTo>
                    <a:pt x="198665" y="131995"/>
                    <a:pt x="215918" y="117839"/>
                    <a:pt x="233817" y="111657"/>
                  </a:cubicBezTo>
                  <a:cubicBezTo>
                    <a:pt x="238015" y="110209"/>
                    <a:pt x="222114" y="100035"/>
                    <a:pt x="221210" y="99625"/>
                  </a:cubicBezTo>
                  <a:cubicBezTo>
                    <a:pt x="218345" y="98339"/>
                    <a:pt x="215221" y="97291"/>
                    <a:pt x="212719" y="95433"/>
                  </a:cubicBezTo>
                  <a:lnTo>
                    <a:pt x="212615" y="95357"/>
                  </a:lnTo>
                  <a:lnTo>
                    <a:pt x="212359" y="95148"/>
                  </a:lnTo>
                  <a:lnTo>
                    <a:pt x="212264" y="95071"/>
                  </a:lnTo>
                  <a:cubicBezTo>
                    <a:pt x="210597" y="93614"/>
                    <a:pt x="209131" y="91166"/>
                    <a:pt x="209085" y="89222"/>
                  </a:cubicBezTo>
                  <a:lnTo>
                    <a:pt x="209085" y="89127"/>
                  </a:lnTo>
                  <a:cubicBezTo>
                    <a:pt x="217163" y="88784"/>
                    <a:pt x="225805" y="91099"/>
                    <a:pt x="234085" y="91128"/>
                  </a:cubicBezTo>
                  <a:cubicBezTo>
                    <a:pt x="239004" y="91147"/>
                    <a:pt x="243935" y="91023"/>
                    <a:pt x="248873" y="90966"/>
                  </a:cubicBezTo>
                  <a:cubicBezTo>
                    <a:pt x="252348" y="90928"/>
                    <a:pt x="256782" y="89546"/>
                    <a:pt x="260170" y="90499"/>
                  </a:cubicBezTo>
                  <a:cubicBezTo>
                    <a:pt x="263805" y="91518"/>
                    <a:pt x="264185" y="94214"/>
                    <a:pt x="267031" y="96110"/>
                  </a:cubicBezTo>
                  <a:cubicBezTo>
                    <a:pt x="269428" y="97729"/>
                    <a:pt x="273645" y="97301"/>
                    <a:pt x="274978" y="99044"/>
                  </a:cubicBezTo>
                  <a:cubicBezTo>
                    <a:pt x="280516" y="106512"/>
                    <a:pt x="272693" y="113114"/>
                    <a:pt x="266061" y="115277"/>
                  </a:cubicBezTo>
                  <a:cubicBezTo>
                    <a:pt x="255135" y="118849"/>
                    <a:pt x="244771" y="123317"/>
                    <a:pt x="234007" y="127270"/>
                  </a:cubicBezTo>
                  <a:cubicBezTo>
                    <a:pt x="223264" y="131204"/>
                    <a:pt x="212739" y="135634"/>
                    <a:pt x="202014" y="139606"/>
                  </a:cubicBezTo>
                  <a:cubicBezTo>
                    <a:pt x="196255" y="141731"/>
                    <a:pt x="190528" y="143941"/>
                    <a:pt x="184712" y="145941"/>
                  </a:cubicBezTo>
                  <a:cubicBezTo>
                    <a:pt x="181277" y="147104"/>
                    <a:pt x="169639" y="148914"/>
                    <a:pt x="167583" y="151590"/>
                  </a:cubicBezTo>
                  <a:cubicBezTo>
                    <a:pt x="161928" y="159011"/>
                    <a:pt x="157543" y="167223"/>
                    <a:pt x="153489" y="175482"/>
                  </a:cubicBezTo>
                  <a:cubicBezTo>
                    <a:pt x="149672" y="183256"/>
                    <a:pt x="143505" y="192439"/>
                    <a:pt x="141717" y="200726"/>
                  </a:cubicBezTo>
                  <a:cubicBezTo>
                    <a:pt x="151718" y="201080"/>
                    <a:pt x="164423" y="194363"/>
                    <a:pt x="173454" y="191105"/>
                  </a:cubicBezTo>
                  <a:cubicBezTo>
                    <a:pt x="188976" y="185494"/>
                    <a:pt x="204373" y="179455"/>
                    <a:pt x="219999" y="174091"/>
                  </a:cubicBezTo>
                  <a:cubicBezTo>
                    <a:pt x="225264" y="172291"/>
                    <a:pt x="230811" y="169471"/>
                    <a:pt x="236339" y="168623"/>
                  </a:cubicBezTo>
                  <a:cubicBezTo>
                    <a:pt x="240956" y="167918"/>
                    <a:pt x="239613" y="167985"/>
                    <a:pt x="242622" y="171072"/>
                  </a:cubicBezTo>
                  <a:cubicBezTo>
                    <a:pt x="245524" y="174034"/>
                    <a:pt x="249626" y="174768"/>
                    <a:pt x="251166" y="178893"/>
                  </a:cubicBezTo>
                  <a:cubicBezTo>
                    <a:pt x="253337" y="184599"/>
                    <a:pt x="250291" y="193077"/>
                    <a:pt x="250035" y="199002"/>
                  </a:cubicBezTo>
                  <a:cubicBezTo>
                    <a:pt x="249168" y="219302"/>
                    <a:pt x="246932" y="239604"/>
                    <a:pt x="245200" y="259838"/>
                  </a:cubicBezTo>
                  <a:cubicBezTo>
                    <a:pt x="242649" y="290283"/>
                    <a:pt x="240052" y="320728"/>
                    <a:pt x="237216" y="351146"/>
                  </a:cubicBezTo>
                  <a:cubicBezTo>
                    <a:pt x="236807" y="355528"/>
                    <a:pt x="235874" y="359786"/>
                    <a:pt x="235674" y="364195"/>
                  </a:cubicBezTo>
                  <a:cubicBezTo>
                    <a:pt x="235474" y="368463"/>
                    <a:pt x="237435" y="378857"/>
                    <a:pt x="233247" y="381905"/>
                  </a:cubicBezTo>
                  <a:cubicBezTo>
                    <a:pt x="223663" y="388851"/>
                    <a:pt x="198311" y="366224"/>
                    <a:pt x="191651" y="360920"/>
                  </a:cubicBezTo>
                  <a:cubicBezTo>
                    <a:pt x="186559" y="356918"/>
                    <a:pt x="181811" y="352536"/>
                    <a:pt x="176156" y="349192"/>
                  </a:cubicBezTo>
                  <a:cubicBezTo>
                    <a:pt x="174443" y="348183"/>
                    <a:pt x="171988" y="344715"/>
                    <a:pt x="169771" y="345449"/>
                  </a:cubicBezTo>
                  <a:cubicBezTo>
                    <a:pt x="166211" y="346659"/>
                    <a:pt x="167174" y="348992"/>
                    <a:pt x="165212" y="350765"/>
                  </a:cubicBezTo>
                  <a:cubicBezTo>
                    <a:pt x="160808" y="354755"/>
                    <a:pt x="143754" y="353089"/>
                    <a:pt x="138643" y="351660"/>
                  </a:cubicBezTo>
                  <a:cubicBezTo>
                    <a:pt x="131819" y="349756"/>
                    <a:pt x="131409" y="343381"/>
                    <a:pt x="132267" y="337533"/>
                  </a:cubicBezTo>
                  <a:cubicBezTo>
                    <a:pt x="132476" y="336048"/>
                    <a:pt x="119399" y="335960"/>
                    <a:pt x="117810" y="333616"/>
                  </a:cubicBezTo>
                  <a:cubicBezTo>
                    <a:pt x="117391" y="333026"/>
                    <a:pt x="117260" y="330092"/>
                    <a:pt x="116850" y="329027"/>
                  </a:cubicBezTo>
                  <a:cubicBezTo>
                    <a:pt x="114680" y="323576"/>
                    <a:pt x="119114" y="322291"/>
                    <a:pt x="123263" y="319708"/>
                  </a:cubicBezTo>
                  <a:cubicBezTo>
                    <a:pt x="128318" y="316575"/>
                    <a:pt x="133466" y="314365"/>
                    <a:pt x="139622" y="314107"/>
                  </a:cubicBezTo>
                  <a:cubicBezTo>
                    <a:pt x="141525" y="314031"/>
                    <a:pt x="137948" y="307344"/>
                    <a:pt x="137339" y="306734"/>
                  </a:cubicBezTo>
                  <a:cubicBezTo>
                    <a:pt x="135283" y="304647"/>
                    <a:pt x="132094" y="303896"/>
                    <a:pt x="129412" y="302781"/>
                  </a:cubicBezTo>
                  <a:cubicBezTo>
                    <a:pt x="124520" y="300723"/>
                    <a:pt x="118334" y="299438"/>
                    <a:pt x="121150" y="293370"/>
                  </a:cubicBezTo>
                  <a:cubicBezTo>
                    <a:pt x="123767" y="287700"/>
                    <a:pt x="133695" y="281728"/>
                    <a:pt x="139622" y="279689"/>
                  </a:cubicBezTo>
                  <a:cubicBezTo>
                    <a:pt x="140346" y="279433"/>
                    <a:pt x="143496" y="269793"/>
                    <a:pt x="144305" y="268410"/>
                  </a:cubicBezTo>
                  <a:cubicBezTo>
                    <a:pt x="146390" y="264867"/>
                    <a:pt x="148968" y="261618"/>
                    <a:pt x="151394" y="258294"/>
                  </a:cubicBezTo>
                  <a:cubicBezTo>
                    <a:pt x="155972" y="251988"/>
                    <a:pt x="162625" y="242957"/>
                    <a:pt x="161302" y="234897"/>
                  </a:cubicBezTo>
                  <a:cubicBezTo>
                    <a:pt x="161149" y="233897"/>
                    <a:pt x="159188" y="230391"/>
                    <a:pt x="145523" y="241118"/>
                  </a:cubicBezTo>
                  <a:cubicBezTo>
                    <a:pt x="140925" y="244698"/>
                    <a:pt x="136940" y="251224"/>
                    <a:pt x="133256" y="255665"/>
                  </a:cubicBezTo>
                  <a:cubicBezTo>
                    <a:pt x="129002" y="260770"/>
                    <a:pt x="124264" y="265571"/>
                    <a:pt x="120181" y="270802"/>
                  </a:cubicBezTo>
                  <a:cubicBezTo>
                    <a:pt x="116183" y="275890"/>
                    <a:pt x="114421" y="280489"/>
                    <a:pt x="106942" y="279994"/>
                  </a:cubicBezTo>
                  <a:cubicBezTo>
                    <a:pt x="100661" y="279584"/>
                    <a:pt x="94456" y="277080"/>
                    <a:pt x="89155" y="274087"/>
                  </a:cubicBezTo>
                  <a:cubicBezTo>
                    <a:pt x="81257" y="269639"/>
                    <a:pt x="77661" y="268210"/>
                    <a:pt x="80933" y="259150"/>
                  </a:cubicBezTo>
                  <a:cubicBezTo>
                    <a:pt x="80696" y="259845"/>
                    <a:pt x="106304" y="258209"/>
                    <a:pt x="108894" y="257311"/>
                  </a:cubicBezTo>
                  <a:cubicBezTo>
                    <a:pt x="117145" y="254463"/>
                    <a:pt x="123911" y="248815"/>
                    <a:pt x="130791" y="243872"/>
                  </a:cubicBezTo>
                  <a:cubicBezTo>
                    <a:pt x="137025" y="239394"/>
                    <a:pt x="143030" y="234563"/>
                    <a:pt x="148502" y="229286"/>
                  </a:cubicBezTo>
                  <a:cubicBezTo>
                    <a:pt x="153860" y="224133"/>
                    <a:pt x="156705" y="222999"/>
                    <a:pt x="163765" y="220504"/>
                  </a:cubicBezTo>
                  <a:cubicBezTo>
                    <a:pt x="169266" y="218560"/>
                    <a:pt x="173549" y="214473"/>
                    <a:pt x="179136" y="212683"/>
                  </a:cubicBezTo>
                  <a:cubicBezTo>
                    <a:pt x="187758" y="209957"/>
                    <a:pt x="200597" y="217731"/>
                    <a:pt x="195276" y="226923"/>
                  </a:cubicBezTo>
                  <a:cubicBezTo>
                    <a:pt x="193373" y="230200"/>
                    <a:pt x="188471" y="232544"/>
                    <a:pt x="185930" y="235553"/>
                  </a:cubicBezTo>
                  <a:cubicBezTo>
                    <a:pt x="183151" y="238841"/>
                    <a:pt x="181048" y="242538"/>
                    <a:pt x="177718" y="245423"/>
                  </a:cubicBezTo>
                  <a:cubicBezTo>
                    <a:pt x="168134" y="253731"/>
                    <a:pt x="157429" y="263008"/>
                    <a:pt x="151662" y="274146"/>
                  </a:cubicBezTo>
                  <a:cubicBezTo>
                    <a:pt x="157190" y="275736"/>
                    <a:pt x="166489" y="270812"/>
                    <a:pt x="170180" y="275231"/>
                  </a:cubicBezTo>
                  <a:cubicBezTo>
                    <a:pt x="173016" y="278650"/>
                    <a:pt x="171598" y="284320"/>
                    <a:pt x="171084" y="288195"/>
                  </a:cubicBezTo>
                  <a:cubicBezTo>
                    <a:pt x="170533" y="292358"/>
                    <a:pt x="165298" y="294387"/>
                    <a:pt x="164747" y="297675"/>
                  </a:cubicBezTo>
                  <a:cubicBezTo>
                    <a:pt x="164014" y="301972"/>
                    <a:pt x="169551" y="300952"/>
                    <a:pt x="172066" y="301886"/>
                  </a:cubicBezTo>
                  <a:cubicBezTo>
                    <a:pt x="174787" y="302915"/>
                    <a:pt x="174129" y="301162"/>
                    <a:pt x="175252" y="304210"/>
                  </a:cubicBezTo>
                  <a:cubicBezTo>
                    <a:pt x="176185" y="306829"/>
                    <a:pt x="173569" y="312726"/>
                    <a:pt x="173055" y="315441"/>
                  </a:cubicBezTo>
                  <a:cubicBezTo>
                    <a:pt x="172321" y="319528"/>
                    <a:pt x="171293" y="323444"/>
                    <a:pt x="172360" y="327702"/>
                  </a:cubicBezTo>
                  <a:cubicBezTo>
                    <a:pt x="175720" y="341001"/>
                    <a:pt x="179136" y="340211"/>
                    <a:pt x="187643" y="344020"/>
                  </a:cubicBezTo>
                  <a:cubicBezTo>
                    <a:pt x="197359" y="348373"/>
                    <a:pt x="220856" y="357891"/>
                    <a:pt x="216907" y="343010"/>
                  </a:cubicBezTo>
                  <a:cubicBezTo>
                    <a:pt x="213509" y="330151"/>
                    <a:pt x="221436" y="314594"/>
                    <a:pt x="220771" y="302286"/>
                  </a:cubicBezTo>
                  <a:lnTo>
                    <a:pt x="220696" y="300989"/>
                  </a:lnTo>
                  <a:lnTo>
                    <a:pt x="220637" y="299713"/>
                  </a:lnTo>
                  <a:lnTo>
                    <a:pt x="220513" y="295894"/>
                  </a:lnTo>
                  <a:lnTo>
                    <a:pt x="220486" y="294616"/>
                  </a:lnTo>
                  <a:lnTo>
                    <a:pt x="220476" y="293331"/>
                  </a:lnTo>
                  <a:lnTo>
                    <a:pt x="220457" y="292063"/>
                  </a:lnTo>
                  <a:lnTo>
                    <a:pt x="220457" y="288244"/>
                  </a:lnTo>
                  <a:lnTo>
                    <a:pt x="220486" y="285691"/>
                  </a:lnTo>
                  <a:lnTo>
                    <a:pt x="220503" y="284432"/>
                  </a:lnTo>
                  <a:lnTo>
                    <a:pt x="220513" y="284432"/>
                  </a:lnTo>
                  <a:lnTo>
                    <a:pt x="220601" y="280604"/>
                  </a:lnTo>
                  <a:lnTo>
                    <a:pt x="220637" y="279348"/>
                  </a:lnTo>
                  <a:lnTo>
                    <a:pt x="220686" y="278070"/>
                  </a:lnTo>
                  <a:lnTo>
                    <a:pt x="220742" y="276794"/>
                  </a:lnTo>
                  <a:lnTo>
                    <a:pt x="220800" y="27553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10835429" y="298085"/>
              <a:ext cx="206980" cy="250217"/>
            </a:xfrm>
            <a:custGeom>
              <a:avLst/>
              <a:gdLst>
                <a:gd name="connsiteX0" fmla="*/ 16484 w 206980"/>
                <a:gd name="connsiteY0" fmla="*/ 136627 h 250217"/>
                <a:gd name="connsiteX1" fmla="*/ 24582 w 206980"/>
                <a:gd name="connsiteY1" fmla="*/ 154727 h 250217"/>
                <a:gd name="connsiteX2" fmla="*/ 27912 w 206980"/>
                <a:gd name="connsiteY2" fmla="*/ 176695 h 250217"/>
                <a:gd name="connsiteX3" fmla="*/ 34536 w 206980"/>
                <a:gd name="connsiteY3" fmla="*/ 208103 h 250217"/>
                <a:gd name="connsiteX4" fmla="*/ 458 w 206980"/>
                <a:gd name="connsiteY4" fmla="*/ 224610 h 250217"/>
                <a:gd name="connsiteX5" fmla="*/ 5131 w 206980"/>
                <a:gd name="connsiteY5" fmla="*/ 177580 h 250217"/>
                <a:gd name="connsiteX6" fmla="*/ 10137 w 206980"/>
                <a:gd name="connsiteY6" fmla="*/ 154946 h 250217"/>
                <a:gd name="connsiteX7" fmla="*/ 16484 w 206980"/>
                <a:gd name="connsiteY7" fmla="*/ 136627 h 250217"/>
                <a:gd name="connsiteX8" fmla="*/ 99326 w 206980"/>
                <a:gd name="connsiteY8" fmla="*/ 186086 h 250217"/>
                <a:gd name="connsiteX9" fmla="*/ 99068 w 206980"/>
                <a:gd name="connsiteY9" fmla="*/ 186315 h 250217"/>
                <a:gd name="connsiteX10" fmla="*/ 97041 w 206980"/>
                <a:gd name="connsiteY10" fmla="*/ 192337 h 250217"/>
                <a:gd name="connsiteX11" fmla="*/ 93930 w 206980"/>
                <a:gd name="connsiteY11" fmla="*/ 205015 h 250217"/>
                <a:gd name="connsiteX12" fmla="*/ 108691 w 206980"/>
                <a:gd name="connsiteY12" fmla="*/ 213114 h 250217"/>
                <a:gd name="connsiteX13" fmla="*/ 106939 w 206980"/>
                <a:gd name="connsiteY13" fmla="*/ 184345 h 250217"/>
                <a:gd name="connsiteX14" fmla="*/ 99336 w 206980"/>
                <a:gd name="connsiteY14" fmla="*/ 186079 h 250217"/>
                <a:gd name="connsiteX15" fmla="*/ 99336 w 206980"/>
                <a:gd name="connsiteY15" fmla="*/ 186086 h 250217"/>
                <a:gd name="connsiteX16" fmla="*/ 203771 w 206980"/>
                <a:gd name="connsiteY16" fmla="*/ 204881 h 250217"/>
                <a:gd name="connsiteX17" fmla="*/ 203315 w 206980"/>
                <a:gd name="connsiteY17" fmla="*/ 220182 h 250217"/>
                <a:gd name="connsiteX18" fmla="*/ 203315 w 206980"/>
                <a:gd name="connsiteY18" fmla="*/ 220448 h 250217"/>
                <a:gd name="connsiteX19" fmla="*/ 203305 w 206980"/>
                <a:gd name="connsiteY19" fmla="*/ 220706 h 250217"/>
                <a:gd name="connsiteX20" fmla="*/ 203305 w 206980"/>
                <a:gd name="connsiteY20" fmla="*/ 221230 h 250217"/>
                <a:gd name="connsiteX21" fmla="*/ 203286 w 206980"/>
                <a:gd name="connsiteY21" fmla="*/ 221486 h 250217"/>
                <a:gd name="connsiteX22" fmla="*/ 200060 w 206980"/>
                <a:gd name="connsiteY22" fmla="*/ 239157 h 250217"/>
                <a:gd name="connsiteX23" fmla="*/ 185908 w 206980"/>
                <a:gd name="connsiteY23" fmla="*/ 250171 h 250217"/>
                <a:gd name="connsiteX24" fmla="*/ 113059 w 206980"/>
                <a:gd name="connsiteY24" fmla="*/ 224249 h 250217"/>
                <a:gd name="connsiteX25" fmla="*/ 85279 w 206980"/>
                <a:gd name="connsiteY25" fmla="*/ 212990 h 250217"/>
                <a:gd name="connsiteX26" fmla="*/ 75163 w 206980"/>
                <a:gd name="connsiteY26" fmla="*/ 200138 h 250217"/>
                <a:gd name="connsiteX27" fmla="*/ 61040 w 206980"/>
                <a:gd name="connsiteY27" fmla="*/ 193946 h 250217"/>
                <a:gd name="connsiteX28" fmla="*/ 70376 w 206980"/>
                <a:gd name="connsiteY28" fmla="*/ 187079 h 250217"/>
                <a:gd name="connsiteX29" fmla="*/ 78494 w 206980"/>
                <a:gd name="connsiteY29" fmla="*/ 179819 h 250217"/>
                <a:gd name="connsiteX30" fmla="*/ 60841 w 206980"/>
                <a:gd name="connsiteY30" fmla="*/ 172312 h 250217"/>
                <a:gd name="connsiteX31" fmla="*/ 71994 w 206980"/>
                <a:gd name="connsiteY31" fmla="*/ 157985 h 250217"/>
                <a:gd name="connsiteX32" fmla="*/ 91160 w 206980"/>
                <a:gd name="connsiteY32" fmla="*/ 147686 h 250217"/>
                <a:gd name="connsiteX33" fmla="*/ 116036 w 206980"/>
                <a:gd name="connsiteY33" fmla="*/ 133142 h 250217"/>
                <a:gd name="connsiteX34" fmla="*/ 138582 w 206980"/>
                <a:gd name="connsiteY34" fmla="*/ 134037 h 250217"/>
                <a:gd name="connsiteX35" fmla="*/ 125545 w 206980"/>
                <a:gd name="connsiteY35" fmla="*/ 153173 h 250217"/>
                <a:gd name="connsiteX36" fmla="*/ 138611 w 206980"/>
                <a:gd name="connsiteY36" fmla="*/ 154632 h 250217"/>
                <a:gd name="connsiteX37" fmla="*/ 124242 w 206980"/>
                <a:gd name="connsiteY37" fmla="*/ 219248 h 250217"/>
                <a:gd name="connsiteX38" fmla="*/ 138611 w 206980"/>
                <a:gd name="connsiteY38" fmla="*/ 222306 h 250217"/>
                <a:gd name="connsiteX39" fmla="*/ 154941 w 206980"/>
                <a:gd name="connsiteY39" fmla="*/ 225249 h 250217"/>
                <a:gd name="connsiteX40" fmla="*/ 185709 w 206980"/>
                <a:gd name="connsiteY40" fmla="*/ 227373 h 250217"/>
                <a:gd name="connsiteX41" fmla="*/ 179922 w 206980"/>
                <a:gd name="connsiteY41" fmla="*/ 175200 h 250217"/>
                <a:gd name="connsiteX42" fmla="*/ 180217 w 206980"/>
                <a:gd name="connsiteY42" fmla="*/ 25428 h 250217"/>
                <a:gd name="connsiteX43" fmla="*/ 177705 w 206980"/>
                <a:gd name="connsiteY43" fmla="*/ 48615 h 250217"/>
                <a:gd name="connsiteX44" fmla="*/ 168998 w 206980"/>
                <a:gd name="connsiteY44" fmla="*/ 59674 h 250217"/>
                <a:gd name="connsiteX45" fmla="*/ 157387 w 206980"/>
                <a:gd name="connsiteY45" fmla="*/ 76717 h 250217"/>
                <a:gd name="connsiteX46" fmla="*/ 151886 w 206980"/>
                <a:gd name="connsiteY46" fmla="*/ 87329 h 250217"/>
                <a:gd name="connsiteX47" fmla="*/ 146054 w 206980"/>
                <a:gd name="connsiteY47" fmla="*/ 96722 h 250217"/>
                <a:gd name="connsiteX48" fmla="*/ 139580 w 206980"/>
                <a:gd name="connsiteY48" fmla="*/ 113517 h 250217"/>
                <a:gd name="connsiteX49" fmla="*/ 124193 w 206980"/>
                <a:gd name="connsiteY49" fmla="*/ 108781 h 250217"/>
                <a:gd name="connsiteX50" fmla="*/ 115142 w 206980"/>
                <a:gd name="connsiteY50" fmla="*/ 99466 h 250217"/>
                <a:gd name="connsiteX51" fmla="*/ 101762 w 206980"/>
                <a:gd name="connsiteY51" fmla="*/ 124053 h 250217"/>
                <a:gd name="connsiteX52" fmla="*/ 87479 w 206980"/>
                <a:gd name="connsiteY52" fmla="*/ 140733 h 250217"/>
                <a:gd name="connsiteX53" fmla="*/ 87069 w 206980"/>
                <a:gd name="connsiteY53" fmla="*/ 140819 h 250217"/>
                <a:gd name="connsiteX54" fmla="*/ 86650 w 206980"/>
                <a:gd name="connsiteY54" fmla="*/ 140875 h 250217"/>
                <a:gd name="connsiteX55" fmla="*/ 86641 w 206980"/>
                <a:gd name="connsiteY55" fmla="*/ 140875 h 250217"/>
                <a:gd name="connsiteX56" fmla="*/ 86231 w 206980"/>
                <a:gd name="connsiteY56" fmla="*/ 140933 h 250217"/>
                <a:gd name="connsiteX57" fmla="*/ 85812 w 206980"/>
                <a:gd name="connsiteY57" fmla="*/ 140963 h 250217"/>
                <a:gd name="connsiteX58" fmla="*/ 84964 w 206980"/>
                <a:gd name="connsiteY58" fmla="*/ 140963 h 250217"/>
                <a:gd name="connsiteX59" fmla="*/ 84555 w 206980"/>
                <a:gd name="connsiteY59" fmla="*/ 140933 h 250217"/>
                <a:gd name="connsiteX60" fmla="*/ 84129 w 206980"/>
                <a:gd name="connsiteY60" fmla="*/ 140894 h 250217"/>
                <a:gd name="connsiteX61" fmla="*/ 83720 w 206980"/>
                <a:gd name="connsiteY61" fmla="*/ 140819 h 250217"/>
                <a:gd name="connsiteX62" fmla="*/ 83310 w 206980"/>
                <a:gd name="connsiteY62" fmla="*/ 140733 h 250217"/>
                <a:gd name="connsiteX63" fmla="*/ 82891 w 206980"/>
                <a:gd name="connsiteY63" fmla="*/ 140629 h 250217"/>
                <a:gd name="connsiteX64" fmla="*/ 86991 w 206980"/>
                <a:gd name="connsiteY64" fmla="*/ 125416 h 250217"/>
                <a:gd name="connsiteX65" fmla="*/ 86782 w 206980"/>
                <a:gd name="connsiteY65" fmla="*/ 113954 h 250217"/>
                <a:gd name="connsiteX66" fmla="*/ 67190 w 206980"/>
                <a:gd name="connsiteY66" fmla="*/ 129311 h 250217"/>
                <a:gd name="connsiteX67" fmla="*/ 55739 w 206980"/>
                <a:gd name="connsiteY67" fmla="*/ 119834 h 250217"/>
                <a:gd name="connsiteX68" fmla="*/ 94529 w 206980"/>
                <a:gd name="connsiteY68" fmla="*/ 99466 h 250217"/>
                <a:gd name="connsiteX69" fmla="*/ 97879 w 206980"/>
                <a:gd name="connsiteY69" fmla="*/ 79127 h 250217"/>
                <a:gd name="connsiteX70" fmla="*/ 101533 w 206980"/>
                <a:gd name="connsiteY70" fmla="*/ 58846 h 250217"/>
                <a:gd name="connsiteX71" fmla="*/ 83785 w 206980"/>
                <a:gd name="connsiteY71" fmla="*/ 67057 h 250217"/>
                <a:gd name="connsiteX72" fmla="*/ 66588 w 206980"/>
                <a:gd name="connsiteY72" fmla="*/ 77593 h 250217"/>
                <a:gd name="connsiteX73" fmla="*/ 26248 w 206980"/>
                <a:gd name="connsiteY73" fmla="*/ 86586 h 250217"/>
                <a:gd name="connsiteX74" fmla="*/ 20194 w 206980"/>
                <a:gd name="connsiteY74" fmla="*/ 82709 h 250217"/>
                <a:gd name="connsiteX75" fmla="*/ 53057 w 206980"/>
                <a:gd name="connsiteY75" fmla="*/ 59951 h 250217"/>
                <a:gd name="connsiteX76" fmla="*/ 93036 w 206980"/>
                <a:gd name="connsiteY76" fmla="*/ 43004 h 250217"/>
                <a:gd name="connsiteX77" fmla="*/ 94873 w 206980"/>
                <a:gd name="connsiteY77" fmla="*/ 39155 h 250217"/>
                <a:gd name="connsiteX78" fmla="*/ 103295 w 206980"/>
                <a:gd name="connsiteY78" fmla="*/ 38812 h 250217"/>
                <a:gd name="connsiteX79" fmla="*/ 118446 w 206980"/>
                <a:gd name="connsiteY79" fmla="*/ 39879 h 250217"/>
                <a:gd name="connsiteX80" fmla="*/ 119301 w 206980"/>
                <a:gd name="connsiteY80" fmla="*/ 55416 h 250217"/>
                <a:gd name="connsiteX81" fmla="*/ 109261 w 206980"/>
                <a:gd name="connsiteY81" fmla="*/ 91186 h 250217"/>
                <a:gd name="connsiteX82" fmla="*/ 160793 w 206980"/>
                <a:gd name="connsiteY82" fmla="*/ 60913 h 250217"/>
                <a:gd name="connsiteX83" fmla="*/ 175525 w 206980"/>
                <a:gd name="connsiteY83" fmla="*/ 1707 h 250217"/>
                <a:gd name="connsiteX84" fmla="*/ 188410 w 206980"/>
                <a:gd name="connsiteY84" fmla="*/ 1041 h 250217"/>
                <a:gd name="connsiteX85" fmla="*/ 201610 w 206980"/>
                <a:gd name="connsiteY85" fmla="*/ 259 h 250217"/>
                <a:gd name="connsiteX86" fmla="*/ 201610 w 206980"/>
                <a:gd name="connsiteY86" fmla="*/ 279 h 250217"/>
                <a:gd name="connsiteX87" fmla="*/ 201639 w 206980"/>
                <a:gd name="connsiteY87" fmla="*/ 279 h 250217"/>
                <a:gd name="connsiteX88" fmla="*/ 201659 w 206980"/>
                <a:gd name="connsiteY88" fmla="*/ 288 h 250217"/>
                <a:gd name="connsiteX89" fmla="*/ 201668 w 206980"/>
                <a:gd name="connsiteY89" fmla="*/ 288 h 250217"/>
                <a:gd name="connsiteX90" fmla="*/ 201695 w 206980"/>
                <a:gd name="connsiteY90" fmla="*/ 307 h 250217"/>
                <a:gd name="connsiteX91" fmla="*/ 201754 w 206980"/>
                <a:gd name="connsiteY91" fmla="*/ 307 h 250217"/>
                <a:gd name="connsiteX92" fmla="*/ 201773 w 206980"/>
                <a:gd name="connsiteY92" fmla="*/ 317 h 250217"/>
                <a:gd name="connsiteX93" fmla="*/ 201839 w 206980"/>
                <a:gd name="connsiteY93" fmla="*/ 336 h 250217"/>
                <a:gd name="connsiteX94" fmla="*/ 201888 w 206980"/>
                <a:gd name="connsiteY94" fmla="*/ 345 h 250217"/>
                <a:gd name="connsiteX95" fmla="*/ 201888 w 206980"/>
                <a:gd name="connsiteY95" fmla="*/ 364 h 250217"/>
                <a:gd name="connsiteX96" fmla="*/ 201934 w 206980"/>
                <a:gd name="connsiteY96" fmla="*/ 364 h 250217"/>
                <a:gd name="connsiteX97" fmla="*/ 206292 w 206980"/>
                <a:gd name="connsiteY97" fmla="*/ 27809 h 250217"/>
                <a:gd name="connsiteX98" fmla="*/ 199069 w 206980"/>
                <a:gd name="connsiteY98" fmla="*/ 176541 h 250217"/>
                <a:gd name="connsiteX99" fmla="*/ 199527 w 206980"/>
                <a:gd name="connsiteY99" fmla="*/ 177334 h 250217"/>
                <a:gd name="connsiteX100" fmla="*/ 199956 w 206980"/>
                <a:gd name="connsiteY100" fmla="*/ 178133 h 250217"/>
                <a:gd name="connsiteX101" fmla="*/ 200155 w 206980"/>
                <a:gd name="connsiteY101" fmla="*/ 178543 h 250217"/>
                <a:gd name="connsiteX102" fmla="*/ 200165 w 206980"/>
                <a:gd name="connsiteY102" fmla="*/ 178543 h 250217"/>
                <a:gd name="connsiteX103" fmla="*/ 203790 w 206980"/>
                <a:gd name="connsiteY103" fmla="*/ 204874 h 250217"/>
                <a:gd name="connsiteX104" fmla="*/ 94510 w 206980"/>
                <a:gd name="connsiteY104" fmla="*/ 162787 h 250217"/>
                <a:gd name="connsiteX105" fmla="*/ 94510 w 206980"/>
                <a:gd name="connsiteY105" fmla="*/ 172437 h 250217"/>
                <a:gd name="connsiteX106" fmla="*/ 112735 w 206980"/>
                <a:gd name="connsiteY106" fmla="*/ 156900 h 250217"/>
                <a:gd name="connsiteX107" fmla="*/ 94510 w 206980"/>
                <a:gd name="connsiteY107" fmla="*/ 162787 h 2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06980" h="250217">
                  <a:moveTo>
                    <a:pt x="16484" y="136627"/>
                  </a:moveTo>
                  <a:cubicBezTo>
                    <a:pt x="26173" y="134932"/>
                    <a:pt x="23888" y="149345"/>
                    <a:pt x="24582" y="154727"/>
                  </a:cubicBezTo>
                  <a:cubicBezTo>
                    <a:pt x="25534" y="162072"/>
                    <a:pt x="26753" y="169379"/>
                    <a:pt x="27912" y="176695"/>
                  </a:cubicBezTo>
                  <a:cubicBezTo>
                    <a:pt x="29523" y="186964"/>
                    <a:pt x="34127" y="197775"/>
                    <a:pt x="34536" y="208103"/>
                  </a:cubicBezTo>
                  <a:cubicBezTo>
                    <a:pt x="34965" y="218372"/>
                    <a:pt x="772" y="227432"/>
                    <a:pt x="458" y="224610"/>
                  </a:cubicBezTo>
                  <a:cubicBezTo>
                    <a:pt x="-1340" y="209598"/>
                    <a:pt x="2561" y="192422"/>
                    <a:pt x="5131" y="177580"/>
                  </a:cubicBezTo>
                  <a:cubicBezTo>
                    <a:pt x="6463" y="169988"/>
                    <a:pt x="8071" y="162406"/>
                    <a:pt x="10137" y="154946"/>
                  </a:cubicBezTo>
                  <a:cubicBezTo>
                    <a:pt x="10727" y="152803"/>
                    <a:pt x="14201" y="137046"/>
                    <a:pt x="16484" y="136627"/>
                  </a:cubicBezTo>
                  <a:moveTo>
                    <a:pt x="99326" y="186086"/>
                  </a:moveTo>
                  <a:lnTo>
                    <a:pt x="99068" y="186315"/>
                  </a:lnTo>
                  <a:cubicBezTo>
                    <a:pt x="97784" y="187603"/>
                    <a:pt x="97480" y="190803"/>
                    <a:pt x="97041" y="192337"/>
                  </a:cubicBezTo>
                  <a:cubicBezTo>
                    <a:pt x="96006" y="196034"/>
                    <a:pt x="93560" y="201128"/>
                    <a:pt x="93930" y="205015"/>
                  </a:cubicBezTo>
                  <a:cubicBezTo>
                    <a:pt x="94558" y="211371"/>
                    <a:pt x="103056" y="210522"/>
                    <a:pt x="108691" y="213114"/>
                  </a:cubicBezTo>
                  <a:cubicBezTo>
                    <a:pt x="110345" y="204996"/>
                    <a:pt x="115172" y="190764"/>
                    <a:pt x="106939" y="184345"/>
                  </a:cubicBezTo>
                  <a:cubicBezTo>
                    <a:pt x="105777" y="186906"/>
                    <a:pt x="101153" y="184772"/>
                    <a:pt x="99336" y="186079"/>
                  </a:cubicBezTo>
                  <a:lnTo>
                    <a:pt x="99336" y="186086"/>
                  </a:lnTo>
                  <a:close/>
                  <a:moveTo>
                    <a:pt x="203771" y="204881"/>
                  </a:moveTo>
                  <a:cubicBezTo>
                    <a:pt x="203771" y="209988"/>
                    <a:pt x="203457" y="215085"/>
                    <a:pt x="203315" y="220182"/>
                  </a:cubicBezTo>
                  <a:lnTo>
                    <a:pt x="203315" y="220448"/>
                  </a:lnTo>
                  <a:lnTo>
                    <a:pt x="203305" y="220706"/>
                  </a:lnTo>
                  <a:lnTo>
                    <a:pt x="203305" y="221230"/>
                  </a:lnTo>
                  <a:lnTo>
                    <a:pt x="203286" y="221486"/>
                  </a:lnTo>
                  <a:cubicBezTo>
                    <a:pt x="203113" y="228793"/>
                    <a:pt x="205627" y="233424"/>
                    <a:pt x="200060" y="239157"/>
                  </a:cubicBezTo>
                  <a:cubicBezTo>
                    <a:pt x="197785" y="241472"/>
                    <a:pt x="189743" y="250961"/>
                    <a:pt x="185908" y="250171"/>
                  </a:cubicBezTo>
                  <a:cubicBezTo>
                    <a:pt x="182130" y="249371"/>
                    <a:pt x="132510" y="233385"/>
                    <a:pt x="113059" y="224249"/>
                  </a:cubicBezTo>
                  <a:cubicBezTo>
                    <a:pt x="103960" y="219972"/>
                    <a:pt x="94529" y="216809"/>
                    <a:pt x="85279" y="212990"/>
                  </a:cubicBezTo>
                  <a:cubicBezTo>
                    <a:pt x="80255" y="210876"/>
                    <a:pt x="73870" y="205930"/>
                    <a:pt x="75163" y="200138"/>
                  </a:cubicBezTo>
                  <a:cubicBezTo>
                    <a:pt x="71185" y="200462"/>
                    <a:pt x="60517" y="199662"/>
                    <a:pt x="61040" y="193946"/>
                  </a:cubicBezTo>
                  <a:cubicBezTo>
                    <a:pt x="61374" y="190537"/>
                    <a:pt x="67799" y="188403"/>
                    <a:pt x="70376" y="187079"/>
                  </a:cubicBezTo>
                  <a:cubicBezTo>
                    <a:pt x="74116" y="185164"/>
                    <a:pt x="77047" y="183782"/>
                    <a:pt x="78494" y="179819"/>
                  </a:cubicBezTo>
                  <a:cubicBezTo>
                    <a:pt x="82216" y="169588"/>
                    <a:pt x="67475" y="172446"/>
                    <a:pt x="60841" y="172312"/>
                  </a:cubicBezTo>
                  <a:cubicBezTo>
                    <a:pt x="61040" y="164577"/>
                    <a:pt x="65333" y="161519"/>
                    <a:pt x="71994" y="157985"/>
                  </a:cubicBezTo>
                  <a:cubicBezTo>
                    <a:pt x="78608" y="154480"/>
                    <a:pt x="84024" y="150479"/>
                    <a:pt x="91160" y="147686"/>
                  </a:cubicBezTo>
                  <a:cubicBezTo>
                    <a:pt x="100401" y="144077"/>
                    <a:pt x="107624" y="138075"/>
                    <a:pt x="116036" y="133142"/>
                  </a:cubicBezTo>
                  <a:cubicBezTo>
                    <a:pt x="125401" y="127662"/>
                    <a:pt x="128932" y="133807"/>
                    <a:pt x="138582" y="134037"/>
                  </a:cubicBezTo>
                  <a:cubicBezTo>
                    <a:pt x="141980" y="145677"/>
                    <a:pt x="132150" y="146516"/>
                    <a:pt x="125545" y="153173"/>
                  </a:cubicBezTo>
                  <a:cubicBezTo>
                    <a:pt x="128323" y="156470"/>
                    <a:pt x="134718" y="153812"/>
                    <a:pt x="138611" y="154632"/>
                  </a:cubicBezTo>
                  <a:cubicBezTo>
                    <a:pt x="140808" y="176200"/>
                    <a:pt x="147413" y="206169"/>
                    <a:pt x="124242" y="219248"/>
                  </a:cubicBezTo>
                  <a:cubicBezTo>
                    <a:pt x="126106" y="218182"/>
                    <a:pt x="136221" y="221821"/>
                    <a:pt x="138611" y="222306"/>
                  </a:cubicBezTo>
                  <a:cubicBezTo>
                    <a:pt x="144027" y="223411"/>
                    <a:pt x="149459" y="224430"/>
                    <a:pt x="154941" y="225249"/>
                  </a:cubicBezTo>
                  <a:cubicBezTo>
                    <a:pt x="164801" y="226764"/>
                    <a:pt x="175764" y="228498"/>
                    <a:pt x="185709" y="227373"/>
                  </a:cubicBezTo>
                  <a:cubicBezTo>
                    <a:pt x="189753" y="210551"/>
                    <a:pt x="178989" y="192346"/>
                    <a:pt x="179922" y="175200"/>
                  </a:cubicBezTo>
                  <a:cubicBezTo>
                    <a:pt x="169064" y="136522"/>
                    <a:pt x="185518" y="72392"/>
                    <a:pt x="180217" y="25428"/>
                  </a:cubicBezTo>
                  <a:cubicBezTo>
                    <a:pt x="173993" y="24542"/>
                    <a:pt x="177905" y="45985"/>
                    <a:pt x="177705" y="48615"/>
                  </a:cubicBezTo>
                  <a:cubicBezTo>
                    <a:pt x="177286" y="54187"/>
                    <a:pt x="173108" y="56083"/>
                    <a:pt x="168998" y="59674"/>
                  </a:cubicBezTo>
                  <a:cubicBezTo>
                    <a:pt x="163383" y="64580"/>
                    <a:pt x="160442" y="70258"/>
                    <a:pt x="157387" y="76717"/>
                  </a:cubicBezTo>
                  <a:cubicBezTo>
                    <a:pt x="155694" y="80318"/>
                    <a:pt x="153903" y="83852"/>
                    <a:pt x="151886" y="87329"/>
                  </a:cubicBezTo>
                  <a:cubicBezTo>
                    <a:pt x="150497" y="89691"/>
                    <a:pt x="146300" y="94064"/>
                    <a:pt x="146054" y="96722"/>
                  </a:cubicBezTo>
                  <a:cubicBezTo>
                    <a:pt x="145386" y="104448"/>
                    <a:pt x="153389" y="114449"/>
                    <a:pt x="139580" y="113517"/>
                  </a:cubicBezTo>
                  <a:cubicBezTo>
                    <a:pt x="134318" y="113164"/>
                    <a:pt x="128551" y="111659"/>
                    <a:pt x="124193" y="108781"/>
                  </a:cubicBezTo>
                  <a:cubicBezTo>
                    <a:pt x="122746" y="107840"/>
                    <a:pt x="115932" y="99380"/>
                    <a:pt x="115142" y="99466"/>
                  </a:cubicBezTo>
                  <a:cubicBezTo>
                    <a:pt x="101982" y="100741"/>
                    <a:pt x="101906" y="114573"/>
                    <a:pt x="101762" y="124053"/>
                  </a:cubicBezTo>
                  <a:cubicBezTo>
                    <a:pt x="101762" y="129635"/>
                    <a:pt x="94873" y="139104"/>
                    <a:pt x="87479" y="140733"/>
                  </a:cubicBezTo>
                  <a:lnTo>
                    <a:pt x="87069" y="140819"/>
                  </a:lnTo>
                  <a:lnTo>
                    <a:pt x="86650" y="140875"/>
                  </a:lnTo>
                  <a:lnTo>
                    <a:pt x="86641" y="140875"/>
                  </a:lnTo>
                  <a:lnTo>
                    <a:pt x="86231" y="140933"/>
                  </a:lnTo>
                  <a:lnTo>
                    <a:pt x="85812" y="140963"/>
                  </a:lnTo>
                  <a:lnTo>
                    <a:pt x="84964" y="140963"/>
                  </a:lnTo>
                  <a:lnTo>
                    <a:pt x="84555" y="140933"/>
                  </a:lnTo>
                  <a:lnTo>
                    <a:pt x="84129" y="140894"/>
                  </a:lnTo>
                  <a:lnTo>
                    <a:pt x="83720" y="140819"/>
                  </a:lnTo>
                  <a:lnTo>
                    <a:pt x="83310" y="140733"/>
                  </a:lnTo>
                  <a:lnTo>
                    <a:pt x="82891" y="140629"/>
                  </a:lnTo>
                  <a:cubicBezTo>
                    <a:pt x="82472" y="135198"/>
                    <a:pt x="85688" y="130530"/>
                    <a:pt x="86991" y="125416"/>
                  </a:cubicBezTo>
                  <a:cubicBezTo>
                    <a:pt x="87830" y="122129"/>
                    <a:pt x="87535" y="117127"/>
                    <a:pt x="86782" y="113954"/>
                  </a:cubicBezTo>
                  <a:cubicBezTo>
                    <a:pt x="80511" y="116756"/>
                    <a:pt x="73517" y="129264"/>
                    <a:pt x="67190" y="129311"/>
                  </a:cubicBezTo>
                  <a:cubicBezTo>
                    <a:pt x="63552" y="129340"/>
                    <a:pt x="57006" y="122689"/>
                    <a:pt x="55739" y="119834"/>
                  </a:cubicBezTo>
                  <a:cubicBezTo>
                    <a:pt x="49726" y="106211"/>
                    <a:pt x="87069" y="102780"/>
                    <a:pt x="94529" y="99466"/>
                  </a:cubicBezTo>
                  <a:cubicBezTo>
                    <a:pt x="95024" y="99256"/>
                    <a:pt x="97280" y="81308"/>
                    <a:pt x="97879" y="79127"/>
                  </a:cubicBezTo>
                  <a:cubicBezTo>
                    <a:pt x="99621" y="72897"/>
                    <a:pt x="102686" y="65257"/>
                    <a:pt x="101533" y="58846"/>
                  </a:cubicBezTo>
                  <a:cubicBezTo>
                    <a:pt x="101991" y="56502"/>
                    <a:pt x="85547" y="65990"/>
                    <a:pt x="83785" y="67057"/>
                  </a:cubicBezTo>
                  <a:cubicBezTo>
                    <a:pt x="78019" y="70525"/>
                    <a:pt x="72479" y="74326"/>
                    <a:pt x="66588" y="77593"/>
                  </a:cubicBezTo>
                  <a:cubicBezTo>
                    <a:pt x="55625" y="83671"/>
                    <a:pt x="39238" y="89920"/>
                    <a:pt x="26248" y="86586"/>
                  </a:cubicBezTo>
                  <a:cubicBezTo>
                    <a:pt x="23878" y="85995"/>
                    <a:pt x="22060" y="84042"/>
                    <a:pt x="20194" y="82709"/>
                  </a:cubicBezTo>
                  <a:cubicBezTo>
                    <a:pt x="26085" y="72840"/>
                    <a:pt x="42739" y="65142"/>
                    <a:pt x="53057" y="59951"/>
                  </a:cubicBezTo>
                  <a:cubicBezTo>
                    <a:pt x="65952" y="53463"/>
                    <a:pt x="79512" y="48195"/>
                    <a:pt x="93036" y="43004"/>
                  </a:cubicBezTo>
                  <a:cubicBezTo>
                    <a:pt x="94892" y="42299"/>
                    <a:pt x="93606" y="39974"/>
                    <a:pt x="94873" y="39155"/>
                  </a:cubicBezTo>
                  <a:cubicBezTo>
                    <a:pt x="96566" y="38040"/>
                    <a:pt x="101239" y="38812"/>
                    <a:pt x="103295" y="38812"/>
                  </a:cubicBezTo>
                  <a:cubicBezTo>
                    <a:pt x="107834" y="38812"/>
                    <a:pt x="114419" y="37174"/>
                    <a:pt x="118446" y="39879"/>
                  </a:cubicBezTo>
                  <a:cubicBezTo>
                    <a:pt x="123708" y="43404"/>
                    <a:pt x="120863" y="50701"/>
                    <a:pt x="119301" y="55416"/>
                  </a:cubicBezTo>
                  <a:cubicBezTo>
                    <a:pt x="115181" y="67724"/>
                    <a:pt x="107997" y="77698"/>
                    <a:pt x="109261" y="91186"/>
                  </a:cubicBezTo>
                  <a:cubicBezTo>
                    <a:pt x="145357" y="98790"/>
                    <a:pt x="146309" y="73535"/>
                    <a:pt x="160793" y="60913"/>
                  </a:cubicBezTo>
                  <a:cubicBezTo>
                    <a:pt x="163392" y="39012"/>
                    <a:pt x="168884" y="19807"/>
                    <a:pt x="175525" y="1707"/>
                  </a:cubicBezTo>
                  <a:cubicBezTo>
                    <a:pt x="180066" y="1441"/>
                    <a:pt x="183910" y="1069"/>
                    <a:pt x="188410" y="1041"/>
                  </a:cubicBezTo>
                  <a:cubicBezTo>
                    <a:pt x="191979" y="1041"/>
                    <a:pt x="198223" y="-626"/>
                    <a:pt x="201610" y="259"/>
                  </a:cubicBezTo>
                  <a:lnTo>
                    <a:pt x="201610" y="279"/>
                  </a:lnTo>
                  <a:lnTo>
                    <a:pt x="201639" y="279"/>
                  </a:lnTo>
                  <a:lnTo>
                    <a:pt x="201659" y="288"/>
                  </a:lnTo>
                  <a:lnTo>
                    <a:pt x="201668" y="288"/>
                  </a:lnTo>
                  <a:lnTo>
                    <a:pt x="201695" y="307"/>
                  </a:lnTo>
                  <a:lnTo>
                    <a:pt x="201754" y="307"/>
                  </a:lnTo>
                  <a:lnTo>
                    <a:pt x="201773" y="317"/>
                  </a:lnTo>
                  <a:lnTo>
                    <a:pt x="201839" y="336"/>
                  </a:lnTo>
                  <a:lnTo>
                    <a:pt x="201888" y="345"/>
                  </a:lnTo>
                  <a:lnTo>
                    <a:pt x="201888" y="364"/>
                  </a:lnTo>
                  <a:lnTo>
                    <a:pt x="201934" y="364"/>
                  </a:lnTo>
                  <a:cubicBezTo>
                    <a:pt x="208977" y="2965"/>
                    <a:pt x="205788" y="21932"/>
                    <a:pt x="206292" y="27809"/>
                  </a:cubicBezTo>
                  <a:cubicBezTo>
                    <a:pt x="210395" y="74650"/>
                    <a:pt x="194615" y="120919"/>
                    <a:pt x="199069" y="176541"/>
                  </a:cubicBezTo>
                  <a:lnTo>
                    <a:pt x="199527" y="177334"/>
                  </a:lnTo>
                  <a:lnTo>
                    <a:pt x="199956" y="178133"/>
                  </a:lnTo>
                  <a:lnTo>
                    <a:pt x="200155" y="178543"/>
                  </a:lnTo>
                  <a:lnTo>
                    <a:pt x="200165" y="178543"/>
                  </a:lnTo>
                  <a:cubicBezTo>
                    <a:pt x="204114" y="186545"/>
                    <a:pt x="203866" y="196329"/>
                    <a:pt x="203790" y="204874"/>
                  </a:cubicBezTo>
                  <a:close/>
                  <a:moveTo>
                    <a:pt x="94510" y="162787"/>
                  </a:moveTo>
                  <a:lnTo>
                    <a:pt x="94510" y="172437"/>
                  </a:lnTo>
                  <a:cubicBezTo>
                    <a:pt x="99879" y="167340"/>
                    <a:pt x="110928" y="165330"/>
                    <a:pt x="112735" y="156900"/>
                  </a:cubicBezTo>
                  <a:cubicBezTo>
                    <a:pt x="103534" y="155195"/>
                    <a:pt x="106072" y="158824"/>
                    <a:pt x="94510" y="16278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11163737" y="309204"/>
              <a:ext cx="243234" cy="222265"/>
            </a:xfrm>
            <a:custGeom>
              <a:avLst/>
              <a:gdLst>
                <a:gd name="connsiteX0" fmla="*/ 40480 w 243234"/>
                <a:gd name="connsiteY0" fmla="*/ 146247 h 222265"/>
                <a:gd name="connsiteX1" fmla="*/ 26863 w 243234"/>
                <a:gd name="connsiteY1" fmla="*/ 124184 h 222265"/>
                <a:gd name="connsiteX2" fmla="*/ 35675 w 243234"/>
                <a:gd name="connsiteY2" fmla="*/ 131081 h 222265"/>
                <a:gd name="connsiteX3" fmla="*/ 71011 w 243234"/>
                <a:gd name="connsiteY3" fmla="*/ 117317 h 222265"/>
                <a:gd name="connsiteX4" fmla="*/ 84581 w 243234"/>
                <a:gd name="connsiteY4" fmla="*/ 115373 h 222265"/>
                <a:gd name="connsiteX5" fmla="*/ 94915 w 243234"/>
                <a:gd name="connsiteY5" fmla="*/ 110286 h 222265"/>
                <a:gd name="connsiteX6" fmla="*/ 108639 w 243234"/>
                <a:gd name="connsiteY6" fmla="*/ 103580 h 222265"/>
                <a:gd name="connsiteX7" fmla="*/ 114615 w 243234"/>
                <a:gd name="connsiteY7" fmla="*/ 83775 h 222265"/>
                <a:gd name="connsiteX8" fmla="*/ 127176 w 243234"/>
                <a:gd name="connsiteY8" fmla="*/ 34257 h 222265"/>
                <a:gd name="connsiteX9" fmla="*/ 137969 w 243234"/>
                <a:gd name="connsiteY9" fmla="*/ 20 h 222265"/>
                <a:gd name="connsiteX10" fmla="*/ 144678 w 243234"/>
                <a:gd name="connsiteY10" fmla="*/ 5079 h 222265"/>
                <a:gd name="connsiteX11" fmla="*/ 151217 w 243234"/>
                <a:gd name="connsiteY11" fmla="*/ 10042 h 222265"/>
                <a:gd name="connsiteX12" fmla="*/ 151492 w 243234"/>
                <a:gd name="connsiteY12" fmla="*/ 10223 h 222265"/>
                <a:gd name="connsiteX13" fmla="*/ 151778 w 243234"/>
                <a:gd name="connsiteY13" fmla="*/ 10385 h 222265"/>
                <a:gd name="connsiteX14" fmla="*/ 152043 w 243234"/>
                <a:gd name="connsiteY14" fmla="*/ 10566 h 222265"/>
                <a:gd name="connsiteX15" fmla="*/ 152331 w 243234"/>
                <a:gd name="connsiteY15" fmla="*/ 10737 h 222265"/>
                <a:gd name="connsiteX16" fmla="*/ 152606 w 243234"/>
                <a:gd name="connsiteY16" fmla="*/ 10909 h 222265"/>
                <a:gd name="connsiteX17" fmla="*/ 152852 w 243234"/>
                <a:gd name="connsiteY17" fmla="*/ 11070 h 222265"/>
                <a:gd name="connsiteX18" fmla="*/ 153130 w 243234"/>
                <a:gd name="connsiteY18" fmla="*/ 11242 h 222265"/>
                <a:gd name="connsiteX19" fmla="*/ 153385 w 243234"/>
                <a:gd name="connsiteY19" fmla="*/ 11414 h 222265"/>
                <a:gd name="connsiteX20" fmla="*/ 153395 w 243234"/>
                <a:gd name="connsiteY20" fmla="*/ 11414 h 222265"/>
                <a:gd name="connsiteX21" fmla="*/ 161274 w 243234"/>
                <a:gd name="connsiteY21" fmla="*/ 23588 h 222265"/>
                <a:gd name="connsiteX22" fmla="*/ 161294 w 243234"/>
                <a:gd name="connsiteY22" fmla="*/ 23902 h 222265"/>
                <a:gd name="connsiteX23" fmla="*/ 160275 w 243234"/>
                <a:gd name="connsiteY23" fmla="*/ 38335 h 222265"/>
                <a:gd name="connsiteX24" fmla="*/ 160180 w 243234"/>
                <a:gd name="connsiteY24" fmla="*/ 38906 h 222265"/>
                <a:gd name="connsiteX25" fmla="*/ 160144 w 243234"/>
                <a:gd name="connsiteY25" fmla="*/ 39201 h 222265"/>
                <a:gd name="connsiteX26" fmla="*/ 160105 w 243234"/>
                <a:gd name="connsiteY26" fmla="*/ 39468 h 222265"/>
                <a:gd name="connsiteX27" fmla="*/ 160049 w 243234"/>
                <a:gd name="connsiteY27" fmla="*/ 39764 h 222265"/>
                <a:gd name="connsiteX28" fmla="*/ 160019 w 243234"/>
                <a:gd name="connsiteY28" fmla="*/ 40049 h 222265"/>
                <a:gd name="connsiteX29" fmla="*/ 159961 w 243234"/>
                <a:gd name="connsiteY29" fmla="*/ 40335 h 222265"/>
                <a:gd name="connsiteX30" fmla="*/ 159915 w 243234"/>
                <a:gd name="connsiteY30" fmla="*/ 40621 h 222265"/>
                <a:gd name="connsiteX31" fmla="*/ 159866 w 243234"/>
                <a:gd name="connsiteY31" fmla="*/ 40897 h 222265"/>
                <a:gd name="connsiteX32" fmla="*/ 159820 w 243234"/>
                <a:gd name="connsiteY32" fmla="*/ 41183 h 222265"/>
                <a:gd name="connsiteX33" fmla="*/ 159761 w 243234"/>
                <a:gd name="connsiteY33" fmla="*/ 41469 h 222265"/>
                <a:gd name="connsiteX34" fmla="*/ 159725 w 243234"/>
                <a:gd name="connsiteY34" fmla="*/ 41764 h 222265"/>
                <a:gd name="connsiteX35" fmla="*/ 159666 w 243234"/>
                <a:gd name="connsiteY35" fmla="*/ 42031 h 222265"/>
                <a:gd name="connsiteX36" fmla="*/ 159610 w 243234"/>
                <a:gd name="connsiteY36" fmla="*/ 42316 h 222265"/>
                <a:gd name="connsiteX37" fmla="*/ 157279 w 243234"/>
                <a:gd name="connsiteY37" fmla="*/ 50185 h 222265"/>
                <a:gd name="connsiteX38" fmla="*/ 153052 w 243234"/>
                <a:gd name="connsiteY38" fmla="*/ 57816 h 222265"/>
                <a:gd name="connsiteX39" fmla="*/ 149921 w 243234"/>
                <a:gd name="connsiteY39" fmla="*/ 69200 h 222265"/>
                <a:gd name="connsiteX40" fmla="*/ 143100 w 243234"/>
                <a:gd name="connsiteY40" fmla="*/ 91130 h 222265"/>
                <a:gd name="connsiteX41" fmla="*/ 168127 w 243234"/>
                <a:gd name="connsiteY41" fmla="*/ 86994 h 222265"/>
                <a:gd name="connsiteX42" fmla="*/ 168127 w 243234"/>
                <a:gd name="connsiteY42" fmla="*/ 69095 h 222265"/>
                <a:gd name="connsiteX43" fmla="*/ 181965 w 243234"/>
                <a:gd name="connsiteY43" fmla="*/ 69504 h 222265"/>
                <a:gd name="connsiteX44" fmla="*/ 188102 w 243234"/>
                <a:gd name="connsiteY44" fmla="*/ 68771 h 222265"/>
                <a:gd name="connsiteX45" fmla="*/ 191006 w 243234"/>
                <a:gd name="connsiteY45" fmla="*/ 65017 h 222265"/>
                <a:gd name="connsiteX46" fmla="*/ 199350 w 243234"/>
                <a:gd name="connsiteY46" fmla="*/ 64989 h 222265"/>
                <a:gd name="connsiteX47" fmla="*/ 219632 w 243234"/>
                <a:gd name="connsiteY47" fmla="*/ 64960 h 222265"/>
                <a:gd name="connsiteX48" fmla="*/ 174866 w 243234"/>
                <a:gd name="connsiteY48" fmla="*/ 96034 h 222265"/>
                <a:gd name="connsiteX49" fmla="*/ 173799 w 243234"/>
                <a:gd name="connsiteY49" fmla="*/ 96388 h 222265"/>
                <a:gd name="connsiteX50" fmla="*/ 173799 w 243234"/>
                <a:gd name="connsiteY50" fmla="*/ 96398 h 222265"/>
                <a:gd name="connsiteX51" fmla="*/ 172725 w 243234"/>
                <a:gd name="connsiteY51" fmla="*/ 96758 h 222265"/>
                <a:gd name="connsiteX52" fmla="*/ 171677 w 243234"/>
                <a:gd name="connsiteY52" fmla="*/ 97112 h 222265"/>
                <a:gd name="connsiteX53" fmla="*/ 170610 w 243234"/>
                <a:gd name="connsiteY53" fmla="*/ 97473 h 222265"/>
                <a:gd name="connsiteX54" fmla="*/ 169565 w 243234"/>
                <a:gd name="connsiteY54" fmla="*/ 97836 h 222265"/>
                <a:gd name="connsiteX55" fmla="*/ 131335 w 243234"/>
                <a:gd name="connsiteY55" fmla="*/ 111791 h 222265"/>
                <a:gd name="connsiteX56" fmla="*/ 48312 w 243234"/>
                <a:gd name="connsiteY56" fmla="*/ 216380 h 222265"/>
                <a:gd name="connsiteX57" fmla="*/ 510 w 243234"/>
                <a:gd name="connsiteY57" fmla="*/ 221906 h 222265"/>
                <a:gd name="connsiteX58" fmla="*/ 4270 w 243234"/>
                <a:gd name="connsiteY58" fmla="*/ 218370 h 222265"/>
                <a:gd name="connsiteX59" fmla="*/ 11503 w 243234"/>
                <a:gd name="connsiteY59" fmla="*/ 213456 h 222265"/>
                <a:gd name="connsiteX60" fmla="*/ 38017 w 243234"/>
                <a:gd name="connsiteY60" fmla="*/ 202937 h 222265"/>
                <a:gd name="connsiteX61" fmla="*/ 82763 w 243234"/>
                <a:gd name="connsiteY61" fmla="*/ 173778 h 222265"/>
                <a:gd name="connsiteX62" fmla="*/ 85655 w 243234"/>
                <a:gd name="connsiteY62" fmla="*/ 161899 h 222265"/>
                <a:gd name="connsiteX63" fmla="*/ 90662 w 243234"/>
                <a:gd name="connsiteY63" fmla="*/ 151344 h 222265"/>
                <a:gd name="connsiteX64" fmla="*/ 103328 w 243234"/>
                <a:gd name="connsiteY64" fmla="*/ 124243 h 222265"/>
                <a:gd name="connsiteX65" fmla="*/ 81860 w 243234"/>
                <a:gd name="connsiteY65" fmla="*/ 136683 h 222265"/>
                <a:gd name="connsiteX66" fmla="*/ 61941 w 243234"/>
                <a:gd name="connsiteY66" fmla="*/ 145286 h 222265"/>
                <a:gd name="connsiteX67" fmla="*/ 40480 w 243234"/>
                <a:gd name="connsiteY67" fmla="*/ 146247 h 222265"/>
                <a:gd name="connsiteX68" fmla="*/ 148998 w 243234"/>
                <a:gd name="connsiteY68" fmla="*/ 137960 h 222265"/>
                <a:gd name="connsiteX69" fmla="*/ 155622 w 243234"/>
                <a:gd name="connsiteY69" fmla="*/ 142638 h 222265"/>
                <a:gd name="connsiteX70" fmla="*/ 159620 w 243234"/>
                <a:gd name="connsiteY70" fmla="*/ 144418 h 222265"/>
                <a:gd name="connsiteX71" fmla="*/ 161474 w 243234"/>
                <a:gd name="connsiteY71" fmla="*/ 149066 h 222265"/>
                <a:gd name="connsiteX72" fmla="*/ 168736 w 243234"/>
                <a:gd name="connsiteY72" fmla="*/ 151305 h 222265"/>
                <a:gd name="connsiteX73" fmla="*/ 181356 w 243234"/>
                <a:gd name="connsiteY73" fmla="*/ 158002 h 222265"/>
                <a:gd name="connsiteX74" fmla="*/ 203463 w 243234"/>
                <a:gd name="connsiteY74" fmla="*/ 173778 h 222265"/>
                <a:gd name="connsiteX75" fmla="*/ 235068 w 243234"/>
                <a:gd name="connsiteY75" fmla="*/ 172263 h 222265"/>
                <a:gd name="connsiteX76" fmla="*/ 243166 w 243234"/>
                <a:gd name="connsiteY76" fmla="*/ 174846 h 222265"/>
                <a:gd name="connsiteX77" fmla="*/ 235818 w 243234"/>
                <a:gd name="connsiteY77" fmla="*/ 184801 h 222265"/>
                <a:gd name="connsiteX78" fmla="*/ 197562 w 243234"/>
                <a:gd name="connsiteY78" fmla="*/ 198575 h 222265"/>
                <a:gd name="connsiteX79" fmla="*/ 160780 w 243234"/>
                <a:gd name="connsiteY79" fmla="*/ 165518 h 222265"/>
                <a:gd name="connsiteX80" fmla="*/ 135762 w 243234"/>
                <a:gd name="connsiteY80" fmla="*/ 139341 h 222265"/>
                <a:gd name="connsiteX81" fmla="*/ 148998 w 243234"/>
                <a:gd name="connsiteY81" fmla="*/ 137960 h 22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3234" h="222265">
                  <a:moveTo>
                    <a:pt x="40480" y="146247"/>
                  </a:moveTo>
                  <a:cubicBezTo>
                    <a:pt x="32201" y="143113"/>
                    <a:pt x="27709" y="138597"/>
                    <a:pt x="26863" y="124184"/>
                  </a:cubicBezTo>
                  <a:cubicBezTo>
                    <a:pt x="32136" y="124299"/>
                    <a:pt x="31943" y="129530"/>
                    <a:pt x="35675" y="131081"/>
                  </a:cubicBezTo>
                  <a:cubicBezTo>
                    <a:pt x="48371" y="127347"/>
                    <a:pt x="63912" y="126281"/>
                    <a:pt x="71011" y="117317"/>
                  </a:cubicBezTo>
                  <a:cubicBezTo>
                    <a:pt x="71447" y="116736"/>
                    <a:pt x="82839" y="115954"/>
                    <a:pt x="84581" y="115373"/>
                  </a:cubicBezTo>
                  <a:cubicBezTo>
                    <a:pt x="88284" y="114134"/>
                    <a:pt x="91641" y="112286"/>
                    <a:pt x="94915" y="110286"/>
                  </a:cubicBezTo>
                  <a:cubicBezTo>
                    <a:pt x="99142" y="107696"/>
                    <a:pt x="104794" y="106513"/>
                    <a:pt x="108639" y="103580"/>
                  </a:cubicBezTo>
                  <a:cubicBezTo>
                    <a:pt x="114586" y="99063"/>
                    <a:pt x="113407" y="90196"/>
                    <a:pt x="114615" y="83775"/>
                  </a:cubicBezTo>
                  <a:cubicBezTo>
                    <a:pt x="117746" y="67075"/>
                    <a:pt x="124589" y="51100"/>
                    <a:pt x="127176" y="34257"/>
                  </a:cubicBezTo>
                  <a:cubicBezTo>
                    <a:pt x="128777" y="23960"/>
                    <a:pt x="120830" y="1525"/>
                    <a:pt x="137969" y="20"/>
                  </a:cubicBezTo>
                  <a:cubicBezTo>
                    <a:pt x="141385" y="-275"/>
                    <a:pt x="143231" y="2726"/>
                    <a:pt x="144678" y="5079"/>
                  </a:cubicBezTo>
                  <a:cubicBezTo>
                    <a:pt x="147056" y="8994"/>
                    <a:pt x="147524" y="7813"/>
                    <a:pt x="151217" y="10042"/>
                  </a:cubicBezTo>
                  <a:lnTo>
                    <a:pt x="151492" y="10223"/>
                  </a:lnTo>
                  <a:lnTo>
                    <a:pt x="151778" y="10385"/>
                  </a:lnTo>
                  <a:lnTo>
                    <a:pt x="152043" y="10566"/>
                  </a:lnTo>
                  <a:lnTo>
                    <a:pt x="152331" y="10737"/>
                  </a:lnTo>
                  <a:lnTo>
                    <a:pt x="152606" y="10909"/>
                  </a:lnTo>
                  <a:lnTo>
                    <a:pt x="152852" y="11070"/>
                  </a:lnTo>
                  <a:lnTo>
                    <a:pt x="153130" y="11242"/>
                  </a:lnTo>
                  <a:lnTo>
                    <a:pt x="153385" y="11414"/>
                  </a:lnTo>
                  <a:lnTo>
                    <a:pt x="153395" y="11414"/>
                  </a:lnTo>
                  <a:cubicBezTo>
                    <a:pt x="158143" y="14586"/>
                    <a:pt x="161208" y="17958"/>
                    <a:pt x="161274" y="23588"/>
                  </a:cubicBezTo>
                  <a:lnTo>
                    <a:pt x="161294" y="23902"/>
                  </a:lnTo>
                  <a:cubicBezTo>
                    <a:pt x="161294" y="28685"/>
                    <a:pt x="160970" y="33562"/>
                    <a:pt x="160275" y="38335"/>
                  </a:cubicBezTo>
                  <a:lnTo>
                    <a:pt x="160180" y="38906"/>
                  </a:lnTo>
                  <a:lnTo>
                    <a:pt x="160144" y="39201"/>
                  </a:lnTo>
                  <a:lnTo>
                    <a:pt x="160105" y="39468"/>
                  </a:lnTo>
                  <a:lnTo>
                    <a:pt x="160049" y="39764"/>
                  </a:lnTo>
                  <a:lnTo>
                    <a:pt x="160019" y="40049"/>
                  </a:lnTo>
                  <a:lnTo>
                    <a:pt x="159961" y="40335"/>
                  </a:lnTo>
                  <a:lnTo>
                    <a:pt x="159915" y="40621"/>
                  </a:lnTo>
                  <a:lnTo>
                    <a:pt x="159866" y="40897"/>
                  </a:lnTo>
                  <a:lnTo>
                    <a:pt x="159820" y="41183"/>
                  </a:lnTo>
                  <a:lnTo>
                    <a:pt x="159761" y="41469"/>
                  </a:lnTo>
                  <a:lnTo>
                    <a:pt x="159725" y="41764"/>
                  </a:lnTo>
                  <a:lnTo>
                    <a:pt x="159666" y="42031"/>
                  </a:lnTo>
                  <a:lnTo>
                    <a:pt x="159610" y="42316"/>
                  </a:lnTo>
                  <a:cubicBezTo>
                    <a:pt x="159125" y="44879"/>
                    <a:pt x="158716" y="47870"/>
                    <a:pt x="157279" y="50185"/>
                  </a:cubicBezTo>
                  <a:cubicBezTo>
                    <a:pt x="155327" y="53338"/>
                    <a:pt x="153975" y="54262"/>
                    <a:pt x="153052" y="57816"/>
                  </a:cubicBezTo>
                  <a:cubicBezTo>
                    <a:pt x="152033" y="61683"/>
                    <a:pt x="151349" y="65418"/>
                    <a:pt x="149921" y="69200"/>
                  </a:cubicBezTo>
                  <a:cubicBezTo>
                    <a:pt x="147161" y="76449"/>
                    <a:pt x="143765" y="83326"/>
                    <a:pt x="143100" y="91130"/>
                  </a:cubicBezTo>
                  <a:cubicBezTo>
                    <a:pt x="151312" y="95100"/>
                    <a:pt x="160200" y="87872"/>
                    <a:pt x="168127" y="86994"/>
                  </a:cubicBezTo>
                  <a:cubicBezTo>
                    <a:pt x="166034" y="77440"/>
                    <a:pt x="166034" y="78658"/>
                    <a:pt x="168127" y="69095"/>
                  </a:cubicBezTo>
                  <a:cubicBezTo>
                    <a:pt x="168471" y="67609"/>
                    <a:pt x="180633" y="69476"/>
                    <a:pt x="181965" y="69504"/>
                  </a:cubicBezTo>
                  <a:cubicBezTo>
                    <a:pt x="183953" y="69523"/>
                    <a:pt x="186304" y="69761"/>
                    <a:pt x="188102" y="68771"/>
                  </a:cubicBezTo>
                  <a:cubicBezTo>
                    <a:pt x="189569" y="67952"/>
                    <a:pt x="189501" y="65770"/>
                    <a:pt x="191006" y="65017"/>
                  </a:cubicBezTo>
                  <a:cubicBezTo>
                    <a:pt x="192850" y="64084"/>
                    <a:pt x="197277" y="64970"/>
                    <a:pt x="199350" y="64989"/>
                  </a:cubicBezTo>
                  <a:cubicBezTo>
                    <a:pt x="206099" y="65046"/>
                    <a:pt x="212864" y="64960"/>
                    <a:pt x="219632" y="64960"/>
                  </a:cubicBezTo>
                  <a:cubicBezTo>
                    <a:pt x="227491" y="87899"/>
                    <a:pt x="199275" y="87813"/>
                    <a:pt x="174866" y="96034"/>
                  </a:cubicBezTo>
                  <a:lnTo>
                    <a:pt x="173799" y="96388"/>
                  </a:lnTo>
                  <a:lnTo>
                    <a:pt x="173799" y="96398"/>
                  </a:lnTo>
                  <a:lnTo>
                    <a:pt x="172725" y="96758"/>
                  </a:lnTo>
                  <a:lnTo>
                    <a:pt x="171677" y="97112"/>
                  </a:lnTo>
                  <a:lnTo>
                    <a:pt x="170610" y="97473"/>
                  </a:lnTo>
                  <a:lnTo>
                    <a:pt x="169565" y="97836"/>
                  </a:lnTo>
                  <a:cubicBezTo>
                    <a:pt x="148912" y="104933"/>
                    <a:pt x="131335" y="111791"/>
                    <a:pt x="131335" y="111791"/>
                  </a:cubicBezTo>
                  <a:cubicBezTo>
                    <a:pt x="123095" y="156022"/>
                    <a:pt x="98351" y="203176"/>
                    <a:pt x="48312" y="216380"/>
                  </a:cubicBezTo>
                  <a:cubicBezTo>
                    <a:pt x="34084" y="220133"/>
                    <a:pt x="15291" y="223371"/>
                    <a:pt x="510" y="221906"/>
                  </a:cubicBezTo>
                  <a:cubicBezTo>
                    <a:pt x="-1792" y="221667"/>
                    <a:pt x="4450" y="218179"/>
                    <a:pt x="4270" y="218370"/>
                  </a:cubicBezTo>
                  <a:cubicBezTo>
                    <a:pt x="6991" y="215560"/>
                    <a:pt x="6326" y="214885"/>
                    <a:pt x="11503" y="213456"/>
                  </a:cubicBezTo>
                  <a:cubicBezTo>
                    <a:pt x="20734" y="210883"/>
                    <a:pt x="29585" y="207330"/>
                    <a:pt x="38017" y="202937"/>
                  </a:cubicBezTo>
                  <a:cubicBezTo>
                    <a:pt x="53957" y="194651"/>
                    <a:pt x="68051" y="183762"/>
                    <a:pt x="82763" y="173778"/>
                  </a:cubicBezTo>
                  <a:cubicBezTo>
                    <a:pt x="83991" y="172939"/>
                    <a:pt x="84951" y="163813"/>
                    <a:pt x="85655" y="161899"/>
                  </a:cubicBezTo>
                  <a:cubicBezTo>
                    <a:pt x="87017" y="158280"/>
                    <a:pt x="88815" y="154822"/>
                    <a:pt x="90662" y="151344"/>
                  </a:cubicBezTo>
                  <a:cubicBezTo>
                    <a:pt x="94060" y="144952"/>
                    <a:pt x="103596" y="131425"/>
                    <a:pt x="103328" y="124243"/>
                  </a:cubicBezTo>
                  <a:cubicBezTo>
                    <a:pt x="96297" y="129671"/>
                    <a:pt x="90347" y="133549"/>
                    <a:pt x="81860" y="136683"/>
                  </a:cubicBezTo>
                  <a:cubicBezTo>
                    <a:pt x="75844" y="138892"/>
                    <a:pt x="68365" y="144562"/>
                    <a:pt x="61941" y="145286"/>
                  </a:cubicBezTo>
                  <a:cubicBezTo>
                    <a:pt x="59685" y="145533"/>
                    <a:pt x="44327" y="147706"/>
                    <a:pt x="40480" y="146247"/>
                  </a:cubicBezTo>
                  <a:moveTo>
                    <a:pt x="148998" y="137960"/>
                  </a:moveTo>
                  <a:cubicBezTo>
                    <a:pt x="147819" y="137875"/>
                    <a:pt x="154993" y="142379"/>
                    <a:pt x="155622" y="142638"/>
                  </a:cubicBezTo>
                  <a:cubicBezTo>
                    <a:pt x="156906" y="143189"/>
                    <a:pt x="158628" y="143294"/>
                    <a:pt x="159620" y="144418"/>
                  </a:cubicBezTo>
                  <a:cubicBezTo>
                    <a:pt x="160753" y="145723"/>
                    <a:pt x="160200" y="147935"/>
                    <a:pt x="161474" y="149066"/>
                  </a:cubicBezTo>
                  <a:cubicBezTo>
                    <a:pt x="162826" y="150269"/>
                    <a:pt x="166929" y="150620"/>
                    <a:pt x="168736" y="151305"/>
                  </a:cubicBezTo>
                  <a:cubicBezTo>
                    <a:pt x="173256" y="153019"/>
                    <a:pt x="177414" y="155373"/>
                    <a:pt x="181356" y="158002"/>
                  </a:cubicBezTo>
                  <a:cubicBezTo>
                    <a:pt x="183753" y="159594"/>
                    <a:pt x="201606" y="174912"/>
                    <a:pt x="203463" y="173778"/>
                  </a:cubicBezTo>
                  <a:cubicBezTo>
                    <a:pt x="212969" y="167976"/>
                    <a:pt x="224960" y="175065"/>
                    <a:pt x="235068" y="172263"/>
                  </a:cubicBezTo>
                  <a:cubicBezTo>
                    <a:pt x="238713" y="171254"/>
                    <a:pt x="243890" y="169330"/>
                    <a:pt x="243166" y="174846"/>
                  </a:cubicBezTo>
                  <a:cubicBezTo>
                    <a:pt x="243052" y="175741"/>
                    <a:pt x="236457" y="184676"/>
                    <a:pt x="235818" y="184801"/>
                  </a:cubicBezTo>
                  <a:cubicBezTo>
                    <a:pt x="218156" y="188286"/>
                    <a:pt x="211066" y="200004"/>
                    <a:pt x="197562" y="198575"/>
                  </a:cubicBezTo>
                  <a:cubicBezTo>
                    <a:pt x="186380" y="197365"/>
                    <a:pt x="160780" y="167357"/>
                    <a:pt x="160780" y="165518"/>
                  </a:cubicBezTo>
                  <a:cubicBezTo>
                    <a:pt x="151997" y="157212"/>
                    <a:pt x="142308" y="149744"/>
                    <a:pt x="135762" y="139341"/>
                  </a:cubicBezTo>
                  <a:cubicBezTo>
                    <a:pt x="139436" y="138187"/>
                    <a:pt x="143640" y="137551"/>
                    <a:pt x="148998" y="13796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11536922" y="232242"/>
              <a:ext cx="281530" cy="356587"/>
            </a:xfrm>
            <a:custGeom>
              <a:avLst/>
              <a:gdLst>
                <a:gd name="connsiteX0" fmla="*/ 190234 w 281530"/>
                <a:gd name="connsiteY0" fmla="*/ 109448 h 356587"/>
                <a:gd name="connsiteX1" fmla="*/ 190234 w 281530"/>
                <a:gd name="connsiteY1" fmla="*/ 97054 h 356587"/>
                <a:gd name="connsiteX2" fmla="*/ 201027 w 281530"/>
                <a:gd name="connsiteY2" fmla="*/ 229365 h 356587"/>
                <a:gd name="connsiteX3" fmla="*/ 208640 w 281530"/>
                <a:gd name="connsiteY3" fmla="*/ 240424 h 356587"/>
                <a:gd name="connsiteX4" fmla="*/ 188987 w 281530"/>
                <a:gd name="connsiteY4" fmla="*/ 254883 h 356587"/>
                <a:gd name="connsiteX5" fmla="*/ 158799 w 281530"/>
                <a:gd name="connsiteY5" fmla="*/ 257417 h 356587"/>
                <a:gd name="connsiteX6" fmla="*/ 163017 w 281530"/>
                <a:gd name="connsiteY6" fmla="*/ 274727 h 356587"/>
                <a:gd name="connsiteX7" fmla="*/ 165119 w 281530"/>
                <a:gd name="connsiteY7" fmla="*/ 295315 h 356587"/>
                <a:gd name="connsiteX8" fmla="*/ 165453 w 281530"/>
                <a:gd name="connsiteY8" fmla="*/ 333866 h 356587"/>
                <a:gd name="connsiteX9" fmla="*/ 146009 w 281530"/>
                <a:gd name="connsiteY9" fmla="*/ 356014 h 356587"/>
                <a:gd name="connsiteX10" fmla="*/ 123008 w 281530"/>
                <a:gd name="connsiteY10" fmla="*/ 353824 h 356587"/>
                <a:gd name="connsiteX11" fmla="*/ 98285 w 281530"/>
                <a:gd name="connsiteY11" fmla="*/ 350566 h 356587"/>
                <a:gd name="connsiteX12" fmla="*/ 82021 w 281530"/>
                <a:gd name="connsiteY12" fmla="*/ 344830 h 356587"/>
                <a:gd name="connsiteX13" fmla="*/ 81707 w 281530"/>
                <a:gd name="connsiteY13" fmla="*/ 344689 h 356587"/>
                <a:gd name="connsiteX14" fmla="*/ 81363 w 281530"/>
                <a:gd name="connsiteY14" fmla="*/ 344545 h 356587"/>
                <a:gd name="connsiteX15" fmla="*/ 81041 w 281530"/>
                <a:gd name="connsiteY15" fmla="*/ 344401 h 356587"/>
                <a:gd name="connsiteX16" fmla="*/ 80688 w 281530"/>
                <a:gd name="connsiteY16" fmla="*/ 344259 h 356587"/>
                <a:gd name="connsiteX17" fmla="*/ 80345 w 281530"/>
                <a:gd name="connsiteY17" fmla="*/ 344116 h 356587"/>
                <a:gd name="connsiteX18" fmla="*/ 79994 w 281530"/>
                <a:gd name="connsiteY18" fmla="*/ 343974 h 356587"/>
                <a:gd name="connsiteX19" fmla="*/ 79251 w 281530"/>
                <a:gd name="connsiteY19" fmla="*/ 343696 h 356587"/>
                <a:gd name="connsiteX20" fmla="*/ 78900 w 281530"/>
                <a:gd name="connsiteY20" fmla="*/ 343535 h 356587"/>
                <a:gd name="connsiteX21" fmla="*/ 78527 w 281530"/>
                <a:gd name="connsiteY21" fmla="*/ 343411 h 356587"/>
                <a:gd name="connsiteX22" fmla="*/ 78157 w 281530"/>
                <a:gd name="connsiteY22" fmla="*/ 343260 h 356587"/>
                <a:gd name="connsiteX23" fmla="*/ 63795 w 281530"/>
                <a:gd name="connsiteY23" fmla="*/ 330637 h 356587"/>
                <a:gd name="connsiteX24" fmla="*/ 63785 w 281530"/>
                <a:gd name="connsiteY24" fmla="*/ 330256 h 356587"/>
                <a:gd name="connsiteX25" fmla="*/ 86036 w 281530"/>
                <a:gd name="connsiteY25" fmla="*/ 334361 h 356587"/>
                <a:gd name="connsiteX26" fmla="*/ 110484 w 281530"/>
                <a:gd name="connsiteY26" fmla="*/ 336104 h 356587"/>
                <a:gd name="connsiteX27" fmla="*/ 129603 w 281530"/>
                <a:gd name="connsiteY27" fmla="*/ 337599 h 356587"/>
                <a:gd name="connsiteX28" fmla="*/ 149028 w 281530"/>
                <a:gd name="connsiteY28" fmla="*/ 326969 h 356587"/>
                <a:gd name="connsiteX29" fmla="*/ 151815 w 281530"/>
                <a:gd name="connsiteY29" fmla="*/ 309488 h 356587"/>
                <a:gd name="connsiteX30" fmla="*/ 149970 w 281530"/>
                <a:gd name="connsiteY30" fmla="*/ 295732 h 356587"/>
                <a:gd name="connsiteX31" fmla="*/ 146411 w 281530"/>
                <a:gd name="connsiteY31" fmla="*/ 276890 h 356587"/>
                <a:gd name="connsiteX32" fmla="*/ 142679 w 281530"/>
                <a:gd name="connsiteY32" fmla="*/ 263992 h 356587"/>
                <a:gd name="connsiteX33" fmla="*/ 137996 w 281530"/>
                <a:gd name="connsiteY33" fmla="*/ 262648 h 356587"/>
                <a:gd name="connsiteX34" fmla="*/ 128405 w 281530"/>
                <a:gd name="connsiteY34" fmla="*/ 263638 h 356587"/>
                <a:gd name="connsiteX35" fmla="*/ 65128 w 281530"/>
                <a:gd name="connsiteY35" fmla="*/ 299419 h 356587"/>
                <a:gd name="connsiteX36" fmla="*/ 41557 w 281530"/>
                <a:gd name="connsiteY36" fmla="*/ 299419 h 356587"/>
                <a:gd name="connsiteX37" fmla="*/ 32906 w 281530"/>
                <a:gd name="connsiteY37" fmla="*/ 291647 h 356587"/>
                <a:gd name="connsiteX38" fmla="*/ 44069 w 281530"/>
                <a:gd name="connsiteY38" fmla="*/ 275632 h 356587"/>
                <a:gd name="connsiteX39" fmla="*/ 68746 w 281530"/>
                <a:gd name="connsiteY39" fmla="*/ 264772 h 356587"/>
                <a:gd name="connsiteX40" fmla="*/ 117812 w 281530"/>
                <a:gd name="connsiteY40" fmla="*/ 242768 h 356587"/>
                <a:gd name="connsiteX41" fmla="*/ 151968 w 281530"/>
                <a:gd name="connsiteY41" fmla="*/ 236108 h 356587"/>
                <a:gd name="connsiteX42" fmla="*/ 157411 w 281530"/>
                <a:gd name="connsiteY42" fmla="*/ 231184 h 356587"/>
                <a:gd name="connsiteX43" fmla="*/ 165148 w 281530"/>
                <a:gd name="connsiteY43" fmla="*/ 229991 h 356587"/>
                <a:gd name="connsiteX44" fmla="*/ 184180 w 281530"/>
                <a:gd name="connsiteY44" fmla="*/ 227457 h 356587"/>
                <a:gd name="connsiteX45" fmla="*/ 201034 w 281530"/>
                <a:gd name="connsiteY45" fmla="*/ 229365 h 356587"/>
                <a:gd name="connsiteX46" fmla="*/ 185817 w 281530"/>
                <a:gd name="connsiteY46" fmla="*/ 110819 h 356587"/>
                <a:gd name="connsiteX47" fmla="*/ 190234 w 281530"/>
                <a:gd name="connsiteY47" fmla="*/ 109448 h 356587"/>
                <a:gd name="connsiteX48" fmla="*/ 190234 w 281530"/>
                <a:gd name="connsiteY48" fmla="*/ 97054 h 356587"/>
                <a:gd name="connsiteX49" fmla="*/ 184343 w 281530"/>
                <a:gd name="connsiteY49" fmla="*/ 94301 h 356587"/>
                <a:gd name="connsiteX50" fmla="*/ 185817 w 281530"/>
                <a:gd name="connsiteY50" fmla="*/ 110819 h 356587"/>
                <a:gd name="connsiteX51" fmla="*/ 116642 w 281530"/>
                <a:gd name="connsiteY51" fmla="*/ 92929 h 356587"/>
                <a:gd name="connsiteX52" fmla="*/ 122524 w 281530"/>
                <a:gd name="connsiteY52" fmla="*/ 86032 h 356587"/>
                <a:gd name="connsiteX53" fmla="*/ 116642 w 281530"/>
                <a:gd name="connsiteY53" fmla="*/ 83288 h 356587"/>
                <a:gd name="connsiteX54" fmla="*/ 138720 w 281530"/>
                <a:gd name="connsiteY54" fmla="*/ 88795 h 356587"/>
                <a:gd name="connsiteX55" fmla="*/ 153442 w 281530"/>
                <a:gd name="connsiteY55" fmla="*/ 88795 h 356587"/>
                <a:gd name="connsiteX56" fmla="*/ 153442 w 281530"/>
                <a:gd name="connsiteY56" fmla="*/ 75029 h 356587"/>
                <a:gd name="connsiteX57" fmla="*/ 138720 w 281530"/>
                <a:gd name="connsiteY57" fmla="*/ 88795 h 356587"/>
                <a:gd name="connsiteX58" fmla="*/ 116642 w 281530"/>
                <a:gd name="connsiteY58" fmla="*/ 62636 h 356587"/>
                <a:gd name="connsiteX59" fmla="*/ 116642 w 281530"/>
                <a:gd name="connsiteY59" fmla="*/ 75029 h 356587"/>
                <a:gd name="connsiteX60" fmla="*/ 131374 w 281530"/>
                <a:gd name="connsiteY60" fmla="*/ 62636 h 356587"/>
                <a:gd name="connsiteX61" fmla="*/ 116642 w 281530"/>
                <a:gd name="connsiteY61" fmla="*/ 62636 h 356587"/>
                <a:gd name="connsiteX62" fmla="*/ 187294 w 281530"/>
                <a:gd name="connsiteY62" fmla="*/ 75029 h 356587"/>
                <a:gd name="connsiteX63" fmla="*/ 202006 w 281530"/>
                <a:gd name="connsiteY63" fmla="*/ 113582 h 356587"/>
                <a:gd name="connsiteX64" fmla="*/ 234401 w 281530"/>
                <a:gd name="connsiteY64" fmla="*/ 79154 h 356587"/>
                <a:gd name="connsiteX65" fmla="*/ 238816 w 281530"/>
                <a:gd name="connsiteY65" fmla="*/ 79154 h 356587"/>
                <a:gd name="connsiteX66" fmla="*/ 253538 w 281530"/>
                <a:gd name="connsiteY66" fmla="*/ 33724 h 356587"/>
                <a:gd name="connsiteX67" fmla="*/ 187294 w 281530"/>
                <a:gd name="connsiteY67" fmla="*/ 51633 h 356587"/>
                <a:gd name="connsiteX68" fmla="*/ 187294 w 281530"/>
                <a:gd name="connsiteY68" fmla="*/ 75029 h 356587"/>
                <a:gd name="connsiteX69" fmla="*/ 31288 w 281530"/>
                <a:gd name="connsiteY69" fmla="*/ 224153 h 356587"/>
                <a:gd name="connsiteX70" fmla="*/ 102680 w 281530"/>
                <a:gd name="connsiteY70" fmla="*/ 189831 h 356587"/>
                <a:gd name="connsiteX71" fmla="*/ 130802 w 281530"/>
                <a:gd name="connsiteY71" fmla="*/ 178313 h 356587"/>
                <a:gd name="connsiteX72" fmla="*/ 151301 w 281530"/>
                <a:gd name="connsiteY72" fmla="*/ 167709 h 356587"/>
                <a:gd name="connsiteX73" fmla="*/ 203005 w 281530"/>
                <a:gd name="connsiteY73" fmla="*/ 150077 h 356587"/>
                <a:gd name="connsiteX74" fmla="*/ 220763 w 281530"/>
                <a:gd name="connsiteY74" fmla="*/ 168397 h 356587"/>
                <a:gd name="connsiteX75" fmla="*/ 193214 w 281530"/>
                <a:gd name="connsiteY75" fmla="*/ 197117 h 356587"/>
                <a:gd name="connsiteX76" fmla="*/ 146638 w 281530"/>
                <a:gd name="connsiteY76" fmla="*/ 224068 h 356587"/>
                <a:gd name="connsiteX77" fmla="*/ 162787 w 281530"/>
                <a:gd name="connsiteY77" fmla="*/ 202241 h 356587"/>
                <a:gd name="connsiteX78" fmla="*/ 192108 w 281530"/>
                <a:gd name="connsiteY78" fmla="*/ 167577 h 356587"/>
                <a:gd name="connsiteX79" fmla="*/ 150874 w 281530"/>
                <a:gd name="connsiteY79" fmla="*/ 178932 h 356587"/>
                <a:gd name="connsiteX80" fmla="*/ 132678 w 281530"/>
                <a:gd name="connsiteY80" fmla="*/ 188533 h 356587"/>
                <a:gd name="connsiteX81" fmla="*/ 118516 w 281530"/>
                <a:gd name="connsiteY81" fmla="*/ 194030 h 356587"/>
                <a:gd name="connsiteX82" fmla="*/ 108047 w 281530"/>
                <a:gd name="connsiteY82" fmla="*/ 204338 h 356587"/>
                <a:gd name="connsiteX83" fmla="*/ 95915 w 281530"/>
                <a:gd name="connsiteY83" fmla="*/ 212094 h 356587"/>
                <a:gd name="connsiteX84" fmla="*/ 73236 w 281530"/>
                <a:gd name="connsiteY84" fmla="*/ 227496 h 356587"/>
                <a:gd name="connsiteX85" fmla="*/ 45896 w 281530"/>
                <a:gd name="connsiteY85" fmla="*/ 243033 h 356587"/>
                <a:gd name="connsiteX86" fmla="*/ 16766 w 281530"/>
                <a:gd name="connsiteY86" fmla="*/ 255371 h 356587"/>
                <a:gd name="connsiteX87" fmla="*/ 2129 w 281530"/>
                <a:gd name="connsiteY87" fmla="*/ 232593 h 356587"/>
                <a:gd name="connsiteX88" fmla="*/ 23656 w 281530"/>
                <a:gd name="connsiteY88" fmla="*/ 221246 h 356587"/>
                <a:gd name="connsiteX89" fmla="*/ 40156 w 281530"/>
                <a:gd name="connsiteY89" fmla="*/ 210596 h 356587"/>
                <a:gd name="connsiteX90" fmla="*/ 77718 w 281530"/>
                <a:gd name="connsiteY90" fmla="*/ 191030 h 356587"/>
                <a:gd name="connsiteX91" fmla="*/ 101053 w 281530"/>
                <a:gd name="connsiteY91" fmla="*/ 177579 h 356587"/>
                <a:gd name="connsiteX92" fmla="*/ 112893 w 281530"/>
                <a:gd name="connsiteY92" fmla="*/ 171262 h 356587"/>
                <a:gd name="connsiteX93" fmla="*/ 125464 w 281530"/>
                <a:gd name="connsiteY93" fmla="*/ 165890 h 356587"/>
                <a:gd name="connsiteX94" fmla="*/ 168164 w 281530"/>
                <a:gd name="connsiteY94" fmla="*/ 130110 h 356587"/>
                <a:gd name="connsiteX95" fmla="*/ 157077 w 281530"/>
                <a:gd name="connsiteY95" fmla="*/ 128728 h 356587"/>
                <a:gd name="connsiteX96" fmla="*/ 152692 w 281530"/>
                <a:gd name="connsiteY96" fmla="*/ 119298 h 356587"/>
                <a:gd name="connsiteX97" fmla="*/ 139148 w 281530"/>
                <a:gd name="connsiteY97" fmla="*/ 126976 h 356587"/>
                <a:gd name="connsiteX98" fmla="*/ 118735 w 281530"/>
                <a:gd name="connsiteY98" fmla="*/ 129186 h 356587"/>
                <a:gd name="connsiteX99" fmla="*/ 128071 w 281530"/>
                <a:gd name="connsiteY99" fmla="*/ 118507 h 356587"/>
                <a:gd name="connsiteX100" fmla="*/ 141670 w 281530"/>
                <a:gd name="connsiteY100" fmla="*/ 102560 h 356587"/>
                <a:gd name="connsiteX101" fmla="*/ 127520 w 281530"/>
                <a:gd name="connsiteY101" fmla="*/ 96911 h 356587"/>
                <a:gd name="connsiteX102" fmla="*/ 118450 w 281530"/>
                <a:gd name="connsiteY102" fmla="*/ 109085 h 356587"/>
                <a:gd name="connsiteX103" fmla="*/ 96029 w 281530"/>
                <a:gd name="connsiteY103" fmla="*/ 124766 h 356587"/>
                <a:gd name="connsiteX104" fmla="*/ 76958 w 281530"/>
                <a:gd name="connsiteY104" fmla="*/ 151334 h 356587"/>
                <a:gd name="connsiteX105" fmla="*/ 69935 w 281530"/>
                <a:gd name="connsiteY105" fmla="*/ 166375 h 356587"/>
                <a:gd name="connsiteX106" fmla="*/ 60628 w 281530"/>
                <a:gd name="connsiteY106" fmla="*/ 174006 h 356587"/>
                <a:gd name="connsiteX107" fmla="*/ 45019 w 281530"/>
                <a:gd name="connsiteY107" fmla="*/ 110800 h 356587"/>
                <a:gd name="connsiteX108" fmla="*/ 44658 w 281530"/>
                <a:gd name="connsiteY108" fmla="*/ 88880 h 356587"/>
                <a:gd name="connsiteX109" fmla="*/ 65946 w 281530"/>
                <a:gd name="connsiteY109" fmla="*/ 102713 h 356587"/>
                <a:gd name="connsiteX110" fmla="*/ 68078 w 281530"/>
                <a:gd name="connsiteY110" fmla="*/ 134339 h 356587"/>
                <a:gd name="connsiteX111" fmla="*/ 82771 w 281530"/>
                <a:gd name="connsiteY111" fmla="*/ 124709 h 356587"/>
                <a:gd name="connsiteX112" fmla="*/ 91298 w 281530"/>
                <a:gd name="connsiteY112" fmla="*/ 112144 h 356587"/>
                <a:gd name="connsiteX113" fmla="*/ 90243 w 281530"/>
                <a:gd name="connsiteY113" fmla="*/ 95406 h 356587"/>
                <a:gd name="connsiteX114" fmla="*/ 86160 w 281530"/>
                <a:gd name="connsiteY114" fmla="*/ 87775 h 356587"/>
                <a:gd name="connsiteX115" fmla="*/ 84932 w 281530"/>
                <a:gd name="connsiteY115" fmla="*/ 72257 h 356587"/>
                <a:gd name="connsiteX116" fmla="*/ 80537 w 281530"/>
                <a:gd name="connsiteY116" fmla="*/ 58273 h 356587"/>
                <a:gd name="connsiteX117" fmla="*/ 75056 w 281530"/>
                <a:gd name="connsiteY117" fmla="*/ 45393 h 356587"/>
                <a:gd name="connsiteX118" fmla="*/ 71019 w 281530"/>
                <a:gd name="connsiteY118" fmla="*/ 29599 h 356587"/>
                <a:gd name="connsiteX119" fmla="*/ 66585 w 281530"/>
                <a:gd name="connsiteY119" fmla="*/ 26836 h 356587"/>
                <a:gd name="connsiteX120" fmla="*/ 68059 w 281530"/>
                <a:gd name="connsiteY120" fmla="*/ 15834 h 356587"/>
                <a:gd name="connsiteX121" fmla="*/ 71019 w 281530"/>
                <a:gd name="connsiteY121" fmla="*/ 19968 h 356587"/>
                <a:gd name="connsiteX122" fmla="*/ 87549 w 281530"/>
                <a:gd name="connsiteY122" fmla="*/ 24588 h 356587"/>
                <a:gd name="connsiteX123" fmla="*/ 100188 w 281530"/>
                <a:gd name="connsiteY123" fmla="*/ 35591 h 356587"/>
                <a:gd name="connsiteX124" fmla="*/ 119888 w 281530"/>
                <a:gd name="connsiteY124" fmla="*/ 47727 h 356587"/>
                <a:gd name="connsiteX125" fmla="*/ 132183 w 281530"/>
                <a:gd name="connsiteY125" fmla="*/ 46860 h 356587"/>
                <a:gd name="connsiteX126" fmla="*/ 148255 w 281530"/>
                <a:gd name="connsiteY126" fmla="*/ 45365 h 356587"/>
                <a:gd name="connsiteX127" fmla="*/ 154624 w 281530"/>
                <a:gd name="connsiteY127" fmla="*/ 40659 h 356587"/>
                <a:gd name="connsiteX128" fmla="*/ 156792 w 281530"/>
                <a:gd name="connsiteY128" fmla="*/ 33819 h 356587"/>
                <a:gd name="connsiteX129" fmla="*/ 161969 w 281530"/>
                <a:gd name="connsiteY129" fmla="*/ 29008 h 356587"/>
                <a:gd name="connsiteX130" fmla="*/ 165843 w 281530"/>
                <a:gd name="connsiteY130" fmla="*/ 21854 h 356587"/>
                <a:gd name="connsiteX131" fmla="*/ 174740 w 281530"/>
                <a:gd name="connsiteY131" fmla="*/ 12233 h 356587"/>
                <a:gd name="connsiteX132" fmla="*/ 180251 w 281530"/>
                <a:gd name="connsiteY132" fmla="*/ 3021 h 356587"/>
                <a:gd name="connsiteX133" fmla="*/ 204957 w 281530"/>
                <a:gd name="connsiteY133" fmla="*/ 2058 h 356587"/>
                <a:gd name="connsiteX134" fmla="*/ 191718 w 281530"/>
                <a:gd name="connsiteY134" fmla="*/ 32342 h 356587"/>
                <a:gd name="connsiteX135" fmla="*/ 195850 w 281530"/>
                <a:gd name="connsiteY135" fmla="*/ 33505 h 356587"/>
                <a:gd name="connsiteX136" fmla="*/ 198676 w 281530"/>
                <a:gd name="connsiteY136" fmla="*/ 30237 h 356587"/>
                <a:gd name="connsiteX137" fmla="*/ 201977 w 281530"/>
                <a:gd name="connsiteY137" fmla="*/ 26884 h 356587"/>
                <a:gd name="connsiteX138" fmla="*/ 240282 w 281530"/>
                <a:gd name="connsiteY138" fmla="*/ 12947 h 356587"/>
                <a:gd name="connsiteX139" fmla="*/ 280032 w 281530"/>
                <a:gd name="connsiteY139" fmla="*/ 22711 h 356587"/>
                <a:gd name="connsiteX140" fmla="*/ 276636 w 281530"/>
                <a:gd name="connsiteY140" fmla="*/ 49423 h 356587"/>
                <a:gd name="connsiteX141" fmla="*/ 270241 w 281530"/>
                <a:gd name="connsiteY141" fmla="*/ 58787 h 356587"/>
                <a:gd name="connsiteX142" fmla="*/ 265310 w 281530"/>
                <a:gd name="connsiteY142" fmla="*/ 69085 h 356587"/>
                <a:gd name="connsiteX143" fmla="*/ 257460 w 281530"/>
                <a:gd name="connsiteY143" fmla="*/ 77344 h 356587"/>
                <a:gd name="connsiteX144" fmla="*/ 251711 w 281530"/>
                <a:gd name="connsiteY144" fmla="*/ 86985 h 356587"/>
                <a:gd name="connsiteX145" fmla="*/ 245345 w 281530"/>
                <a:gd name="connsiteY145" fmla="*/ 96187 h 356587"/>
                <a:gd name="connsiteX146" fmla="*/ 239159 w 281530"/>
                <a:gd name="connsiteY146" fmla="*/ 101665 h 356587"/>
                <a:gd name="connsiteX147" fmla="*/ 236228 w 281530"/>
                <a:gd name="connsiteY147" fmla="*/ 109038 h 356587"/>
                <a:gd name="connsiteX148" fmla="*/ 232355 w 281530"/>
                <a:gd name="connsiteY148" fmla="*/ 110791 h 356587"/>
                <a:gd name="connsiteX149" fmla="*/ 226598 w 281530"/>
                <a:gd name="connsiteY149" fmla="*/ 121498 h 356587"/>
                <a:gd name="connsiteX150" fmla="*/ 226435 w 281530"/>
                <a:gd name="connsiteY150" fmla="*/ 121651 h 356587"/>
                <a:gd name="connsiteX151" fmla="*/ 226264 w 281530"/>
                <a:gd name="connsiteY151" fmla="*/ 121794 h 356587"/>
                <a:gd name="connsiteX152" fmla="*/ 226111 w 281530"/>
                <a:gd name="connsiteY152" fmla="*/ 121936 h 356587"/>
                <a:gd name="connsiteX153" fmla="*/ 225950 w 281530"/>
                <a:gd name="connsiteY153" fmla="*/ 122060 h 356587"/>
                <a:gd name="connsiteX154" fmla="*/ 225635 w 281530"/>
                <a:gd name="connsiteY154" fmla="*/ 122346 h 356587"/>
                <a:gd name="connsiteX155" fmla="*/ 225465 w 281530"/>
                <a:gd name="connsiteY155" fmla="*/ 122470 h 356587"/>
                <a:gd name="connsiteX156" fmla="*/ 225302 w 281530"/>
                <a:gd name="connsiteY156" fmla="*/ 122603 h 356587"/>
                <a:gd name="connsiteX157" fmla="*/ 225151 w 281530"/>
                <a:gd name="connsiteY157" fmla="*/ 122746 h 356587"/>
                <a:gd name="connsiteX158" fmla="*/ 224683 w 281530"/>
                <a:gd name="connsiteY158" fmla="*/ 123127 h 356587"/>
                <a:gd name="connsiteX159" fmla="*/ 219689 w 281530"/>
                <a:gd name="connsiteY159" fmla="*/ 131253 h 356587"/>
                <a:gd name="connsiteX160" fmla="*/ 219689 w 281530"/>
                <a:gd name="connsiteY160" fmla="*/ 131482 h 356587"/>
                <a:gd name="connsiteX161" fmla="*/ 176996 w 281530"/>
                <a:gd name="connsiteY161" fmla="*/ 138360 h 356587"/>
                <a:gd name="connsiteX162" fmla="*/ 31288 w 281530"/>
                <a:gd name="connsiteY162" fmla="*/ 224173 h 35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81530" h="356587">
                  <a:moveTo>
                    <a:pt x="190234" y="109448"/>
                  </a:moveTo>
                  <a:lnTo>
                    <a:pt x="190234" y="97054"/>
                  </a:lnTo>
                  <a:moveTo>
                    <a:pt x="201027" y="229365"/>
                  </a:moveTo>
                  <a:cubicBezTo>
                    <a:pt x="205690" y="231145"/>
                    <a:pt x="209020" y="234452"/>
                    <a:pt x="208640" y="240424"/>
                  </a:cubicBezTo>
                  <a:cubicBezTo>
                    <a:pt x="207934" y="251045"/>
                    <a:pt x="199122" y="254532"/>
                    <a:pt x="188987" y="254883"/>
                  </a:cubicBezTo>
                  <a:cubicBezTo>
                    <a:pt x="182307" y="255122"/>
                    <a:pt x="163056" y="250884"/>
                    <a:pt x="158799" y="257417"/>
                  </a:cubicBezTo>
                  <a:cubicBezTo>
                    <a:pt x="155908" y="261887"/>
                    <a:pt x="162178" y="270020"/>
                    <a:pt x="163017" y="274727"/>
                  </a:cubicBezTo>
                  <a:cubicBezTo>
                    <a:pt x="164225" y="281519"/>
                    <a:pt x="164778" y="288415"/>
                    <a:pt x="165119" y="295315"/>
                  </a:cubicBezTo>
                  <a:cubicBezTo>
                    <a:pt x="165738" y="308135"/>
                    <a:pt x="165596" y="321033"/>
                    <a:pt x="165453" y="333866"/>
                  </a:cubicBezTo>
                  <a:cubicBezTo>
                    <a:pt x="165329" y="344345"/>
                    <a:pt x="157040" y="353214"/>
                    <a:pt x="146009" y="356014"/>
                  </a:cubicBezTo>
                  <a:cubicBezTo>
                    <a:pt x="138539" y="357928"/>
                    <a:pt x="130471" y="354490"/>
                    <a:pt x="123008" y="353824"/>
                  </a:cubicBezTo>
                  <a:cubicBezTo>
                    <a:pt x="114272" y="353041"/>
                    <a:pt x="106040" y="355224"/>
                    <a:pt x="98285" y="350566"/>
                  </a:cubicBezTo>
                  <a:cubicBezTo>
                    <a:pt x="92945" y="347374"/>
                    <a:pt x="87836" y="347288"/>
                    <a:pt x="82021" y="344830"/>
                  </a:cubicBezTo>
                  <a:lnTo>
                    <a:pt x="81707" y="344689"/>
                  </a:lnTo>
                  <a:lnTo>
                    <a:pt x="81363" y="344545"/>
                  </a:lnTo>
                  <a:lnTo>
                    <a:pt x="81041" y="344401"/>
                  </a:lnTo>
                  <a:lnTo>
                    <a:pt x="80688" y="344259"/>
                  </a:lnTo>
                  <a:lnTo>
                    <a:pt x="80345" y="344116"/>
                  </a:lnTo>
                  <a:lnTo>
                    <a:pt x="79994" y="343974"/>
                  </a:lnTo>
                  <a:lnTo>
                    <a:pt x="79251" y="343696"/>
                  </a:lnTo>
                  <a:lnTo>
                    <a:pt x="78900" y="343535"/>
                  </a:lnTo>
                  <a:lnTo>
                    <a:pt x="78527" y="343411"/>
                  </a:lnTo>
                  <a:lnTo>
                    <a:pt x="78157" y="343260"/>
                  </a:lnTo>
                  <a:cubicBezTo>
                    <a:pt x="71677" y="340648"/>
                    <a:pt x="64083" y="337294"/>
                    <a:pt x="63795" y="330637"/>
                  </a:cubicBezTo>
                  <a:lnTo>
                    <a:pt x="63785" y="330256"/>
                  </a:lnTo>
                  <a:cubicBezTo>
                    <a:pt x="69849" y="334780"/>
                    <a:pt x="78717" y="333810"/>
                    <a:pt x="86036" y="334361"/>
                  </a:cubicBezTo>
                  <a:cubicBezTo>
                    <a:pt x="94173" y="334970"/>
                    <a:pt x="102359" y="335295"/>
                    <a:pt x="110484" y="336104"/>
                  </a:cubicBezTo>
                  <a:cubicBezTo>
                    <a:pt x="116842" y="336724"/>
                    <a:pt x="123218" y="337514"/>
                    <a:pt x="129603" y="337599"/>
                  </a:cubicBezTo>
                  <a:cubicBezTo>
                    <a:pt x="137331" y="337687"/>
                    <a:pt x="143546" y="331446"/>
                    <a:pt x="149028" y="326969"/>
                  </a:cubicBezTo>
                  <a:cubicBezTo>
                    <a:pt x="150292" y="321072"/>
                    <a:pt x="150177" y="315300"/>
                    <a:pt x="151815" y="309488"/>
                  </a:cubicBezTo>
                  <a:cubicBezTo>
                    <a:pt x="153101" y="304801"/>
                    <a:pt x="151006" y="300277"/>
                    <a:pt x="149970" y="295732"/>
                  </a:cubicBezTo>
                  <a:cubicBezTo>
                    <a:pt x="148550" y="289493"/>
                    <a:pt x="147780" y="283138"/>
                    <a:pt x="146411" y="276890"/>
                  </a:cubicBezTo>
                  <a:cubicBezTo>
                    <a:pt x="145629" y="273356"/>
                    <a:pt x="144764" y="266906"/>
                    <a:pt x="142679" y="263992"/>
                  </a:cubicBezTo>
                  <a:cubicBezTo>
                    <a:pt x="140481" y="260963"/>
                    <a:pt x="141785" y="262209"/>
                    <a:pt x="137996" y="262648"/>
                  </a:cubicBezTo>
                  <a:cubicBezTo>
                    <a:pt x="137017" y="262763"/>
                    <a:pt x="128670" y="263448"/>
                    <a:pt x="128405" y="263638"/>
                  </a:cubicBezTo>
                  <a:cubicBezTo>
                    <a:pt x="109789" y="277870"/>
                    <a:pt x="86045" y="287330"/>
                    <a:pt x="65128" y="299419"/>
                  </a:cubicBezTo>
                  <a:lnTo>
                    <a:pt x="41557" y="299419"/>
                  </a:lnTo>
                  <a:cubicBezTo>
                    <a:pt x="40015" y="299419"/>
                    <a:pt x="33839" y="292837"/>
                    <a:pt x="32906" y="291647"/>
                  </a:cubicBezTo>
                  <a:cubicBezTo>
                    <a:pt x="24664" y="281024"/>
                    <a:pt x="35018" y="278405"/>
                    <a:pt x="44069" y="275632"/>
                  </a:cubicBezTo>
                  <a:cubicBezTo>
                    <a:pt x="52642" y="272993"/>
                    <a:pt x="60655" y="268506"/>
                    <a:pt x="68746" y="264772"/>
                  </a:cubicBezTo>
                  <a:cubicBezTo>
                    <a:pt x="85056" y="257217"/>
                    <a:pt x="100417" y="248101"/>
                    <a:pt x="117812" y="242768"/>
                  </a:cubicBezTo>
                  <a:cubicBezTo>
                    <a:pt x="128948" y="239336"/>
                    <a:pt x="140272" y="236985"/>
                    <a:pt x="151968" y="236108"/>
                  </a:cubicBezTo>
                  <a:cubicBezTo>
                    <a:pt x="153072" y="235937"/>
                    <a:pt x="155783" y="231889"/>
                    <a:pt x="157411" y="231184"/>
                  </a:cubicBezTo>
                  <a:cubicBezTo>
                    <a:pt x="159742" y="230145"/>
                    <a:pt x="162617" y="230316"/>
                    <a:pt x="165148" y="229991"/>
                  </a:cubicBezTo>
                  <a:cubicBezTo>
                    <a:pt x="171524" y="229155"/>
                    <a:pt x="177680" y="227648"/>
                    <a:pt x="184180" y="227457"/>
                  </a:cubicBezTo>
                  <a:cubicBezTo>
                    <a:pt x="189253" y="227287"/>
                    <a:pt x="195935" y="227431"/>
                    <a:pt x="201034" y="229365"/>
                  </a:cubicBezTo>
                  <a:close/>
                  <a:moveTo>
                    <a:pt x="185817" y="110819"/>
                  </a:moveTo>
                  <a:cubicBezTo>
                    <a:pt x="186076" y="109219"/>
                    <a:pt x="188149" y="109333"/>
                    <a:pt x="190234" y="109448"/>
                  </a:cubicBezTo>
                  <a:lnTo>
                    <a:pt x="190234" y="97054"/>
                  </a:lnTo>
                  <a:cubicBezTo>
                    <a:pt x="185608" y="98635"/>
                    <a:pt x="186655" y="94901"/>
                    <a:pt x="184343" y="94301"/>
                  </a:cubicBezTo>
                  <a:cubicBezTo>
                    <a:pt x="184838" y="99559"/>
                    <a:pt x="179395" y="108504"/>
                    <a:pt x="185817" y="110819"/>
                  </a:cubicBezTo>
                  <a:moveTo>
                    <a:pt x="116642" y="92929"/>
                  </a:moveTo>
                  <a:cubicBezTo>
                    <a:pt x="120458" y="92367"/>
                    <a:pt x="120896" y="88642"/>
                    <a:pt x="122524" y="86032"/>
                  </a:cubicBezTo>
                  <a:cubicBezTo>
                    <a:pt x="120212" y="85451"/>
                    <a:pt x="121266" y="81717"/>
                    <a:pt x="116642" y="83288"/>
                  </a:cubicBezTo>
                  <a:close/>
                  <a:moveTo>
                    <a:pt x="138720" y="88795"/>
                  </a:moveTo>
                  <a:lnTo>
                    <a:pt x="153442" y="88795"/>
                  </a:lnTo>
                  <a:cubicBezTo>
                    <a:pt x="150692" y="82688"/>
                    <a:pt x="161969" y="77677"/>
                    <a:pt x="153442" y="75029"/>
                  </a:cubicBezTo>
                  <a:cubicBezTo>
                    <a:pt x="147714" y="78859"/>
                    <a:pt x="144041" y="84594"/>
                    <a:pt x="138720" y="88795"/>
                  </a:cubicBezTo>
                  <a:moveTo>
                    <a:pt x="116642" y="62636"/>
                  </a:moveTo>
                  <a:lnTo>
                    <a:pt x="116642" y="75029"/>
                  </a:lnTo>
                  <a:cubicBezTo>
                    <a:pt x="125683" y="74763"/>
                    <a:pt x="128843" y="68999"/>
                    <a:pt x="131374" y="62636"/>
                  </a:cubicBezTo>
                  <a:cubicBezTo>
                    <a:pt x="125683" y="61397"/>
                    <a:pt x="124197" y="61331"/>
                    <a:pt x="116642" y="62636"/>
                  </a:cubicBezTo>
                  <a:moveTo>
                    <a:pt x="187294" y="75029"/>
                  </a:moveTo>
                  <a:cubicBezTo>
                    <a:pt x="204708" y="67570"/>
                    <a:pt x="213644" y="100169"/>
                    <a:pt x="202006" y="113582"/>
                  </a:cubicBezTo>
                  <a:cubicBezTo>
                    <a:pt x="218907" y="107799"/>
                    <a:pt x="228834" y="95520"/>
                    <a:pt x="234401" y="79154"/>
                  </a:cubicBezTo>
                  <a:lnTo>
                    <a:pt x="238816" y="79154"/>
                  </a:lnTo>
                  <a:cubicBezTo>
                    <a:pt x="241995" y="62398"/>
                    <a:pt x="254776" y="54624"/>
                    <a:pt x="253538" y="33724"/>
                  </a:cubicBezTo>
                  <a:cubicBezTo>
                    <a:pt x="227407" y="26598"/>
                    <a:pt x="207325" y="44326"/>
                    <a:pt x="187294" y="51633"/>
                  </a:cubicBezTo>
                  <a:cubicBezTo>
                    <a:pt x="188237" y="59111"/>
                    <a:pt x="193679" y="68856"/>
                    <a:pt x="187294" y="75029"/>
                  </a:cubicBezTo>
                  <a:moveTo>
                    <a:pt x="31288" y="224153"/>
                  </a:moveTo>
                  <a:cubicBezTo>
                    <a:pt x="31715" y="225667"/>
                    <a:pt x="97267" y="192755"/>
                    <a:pt x="102680" y="189831"/>
                  </a:cubicBezTo>
                  <a:cubicBezTo>
                    <a:pt x="111721" y="184924"/>
                    <a:pt x="121410" y="182380"/>
                    <a:pt x="130802" y="178313"/>
                  </a:cubicBezTo>
                  <a:cubicBezTo>
                    <a:pt x="137901" y="175225"/>
                    <a:pt x="144630" y="171501"/>
                    <a:pt x="151301" y="167709"/>
                  </a:cubicBezTo>
                  <a:cubicBezTo>
                    <a:pt x="161141" y="162100"/>
                    <a:pt x="197010" y="150315"/>
                    <a:pt x="203005" y="150077"/>
                  </a:cubicBezTo>
                  <a:cubicBezTo>
                    <a:pt x="215311" y="149591"/>
                    <a:pt x="221886" y="155574"/>
                    <a:pt x="220763" y="168397"/>
                  </a:cubicBezTo>
                  <a:cubicBezTo>
                    <a:pt x="219603" y="182095"/>
                    <a:pt x="204642" y="190945"/>
                    <a:pt x="193214" y="197117"/>
                  </a:cubicBezTo>
                  <a:cubicBezTo>
                    <a:pt x="177274" y="205729"/>
                    <a:pt x="161543" y="213845"/>
                    <a:pt x="146638" y="224068"/>
                  </a:cubicBezTo>
                  <a:cubicBezTo>
                    <a:pt x="144715" y="214349"/>
                    <a:pt x="156860" y="208348"/>
                    <a:pt x="162787" y="202241"/>
                  </a:cubicBezTo>
                  <a:cubicBezTo>
                    <a:pt x="173237" y="191460"/>
                    <a:pt x="183155" y="179503"/>
                    <a:pt x="192108" y="167577"/>
                  </a:cubicBezTo>
                  <a:cubicBezTo>
                    <a:pt x="178462" y="163519"/>
                    <a:pt x="162142" y="172691"/>
                    <a:pt x="150874" y="178932"/>
                  </a:cubicBezTo>
                  <a:cubicBezTo>
                    <a:pt x="144879" y="182236"/>
                    <a:pt x="139063" y="185914"/>
                    <a:pt x="132678" y="188533"/>
                  </a:cubicBezTo>
                  <a:cubicBezTo>
                    <a:pt x="128034" y="190457"/>
                    <a:pt x="122923" y="191582"/>
                    <a:pt x="118516" y="194030"/>
                  </a:cubicBezTo>
                  <a:cubicBezTo>
                    <a:pt x="113721" y="196727"/>
                    <a:pt x="111865" y="200776"/>
                    <a:pt x="108047" y="204338"/>
                  </a:cubicBezTo>
                  <a:cubicBezTo>
                    <a:pt x="104481" y="207616"/>
                    <a:pt x="99608" y="208531"/>
                    <a:pt x="95915" y="212094"/>
                  </a:cubicBezTo>
                  <a:cubicBezTo>
                    <a:pt x="89434" y="218361"/>
                    <a:pt x="80944" y="222665"/>
                    <a:pt x="73236" y="227496"/>
                  </a:cubicBezTo>
                  <a:cubicBezTo>
                    <a:pt x="64368" y="233030"/>
                    <a:pt x="55478" y="238615"/>
                    <a:pt x="45896" y="243033"/>
                  </a:cubicBezTo>
                  <a:cubicBezTo>
                    <a:pt x="36816" y="247226"/>
                    <a:pt x="27186" y="254788"/>
                    <a:pt x="16766" y="255371"/>
                  </a:cubicBezTo>
                  <a:cubicBezTo>
                    <a:pt x="3072" y="256112"/>
                    <a:pt x="-3772" y="243529"/>
                    <a:pt x="2129" y="232593"/>
                  </a:cubicBezTo>
                  <a:cubicBezTo>
                    <a:pt x="6982" y="223599"/>
                    <a:pt x="15253" y="224829"/>
                    <a:pt x="23656" y="221246"/>
                  </a:cubicBezTo>
                  <a:cubicBezTo>
                    <a:pt x="29697" y="218685"/>
                    <a:pt x="34884" y="214303"/>
                    <a:pt x="40156" y="210596"/>
                  </a:cubicBezTo>
                  <a:cubicBezTo>
                    <a:pt x="51863" y="202356"/>
                    <a:pt x="65082" y="197756"/>
                    <a:pt x="77718" y="191030"/>
                  </a:cubicBezTo>
                  <a:cubicBezTo>
                    <a:pt x="85695" y="186809"/>
                    <a:pt x="93269" y="182036"/>
                    <a:pt x="101053" y="177579"/>
                  </a:cubicBezTo>
                  <a:cubicBezTo>
                    <a:pt x="104936" y="175369"/>
                    <a:pt x="108866" y="173216"/>
                    <a:pt x="112893" y="171262"/>
                  </a:cubicBezTo>
                  <a:cubicBezTo>
                    <a:pt x="116384" y="169558"/>
                    <a:pt x="122694" y="168292"/>
                    <a:pt x="125464" y="165890"/>
                  </a:cubicBezTo>
                  <a:cubicBezTo>
                    <a:pt x="139548" y="153802"/>
                    <a:pt x="160142" y="147838"/>
                    <a:pt x="168164" y="130110"/>
                  </a:cubicBezTo>
                  <a:cubicBezTo>
                    <a:pt x="169183" y="127795"/>
                    <a:pt x="157859" y="129129"/>
                    <a:pt x="157077" y="128728"/>
                  </a:cubicBezTo>
                  <a:cubicBezTo>
                    <a:pt x="154071" y="127243"/>
                    <a:pt x="153366" y="121974"/>
                    <a:pt x="152692" y="119298"/>
                  </a:cubicBezTo>
                  <a:cubicBezTo>
                    <a:pt x="152918" y="120222"/>
                    <a:pt x="140328" y="126366"/>
                    <a:pt x="139148" y="126976"/>
                  </a:cubicBezTo>
                  <a:cubicBezTo>
                    <a:pt x="135648" y="128805"/>
                    <a:pt x="120847" y="134654"/>
                    <a:pt x="118735" y="129186"/>
                  </a:cubicBezTo>
                  <a:cubicBezTo>
                    <a:pt x="117480" y="125880"/>
                    <a:pt x="126112" y="120279"/>
                    <a:pt x="128071" y="118507"/>
                  </a:cubicBezTo>
                  <a:cubicBezTo>
                    <a:pt x="133506" y="113591"/>
                    <a:pt x="137236" y="108171"/>
                    <a:pt x="141670" y="102560"/>
                  </a:cubicBezTo>
                  <a:cubicBezTo>
                    <a:pt x="141034" y="103379"/>
                    <a:pt x="129937" y="96425"/>
                    <a:pt x="127520" y="96911"/>
                  </a:cubicBezTo>
                  <a:cubicBezTo>
                    <a:pt x="122095" y="97969"/>
                    <a:pt x="120553" y="105008"/>
                    <a:pt x="118450" y="109085"/>
                  </a:cubicBezTo>
                  <a:cubicBezTo>
                    <a:pt x="114311" y="117278"/>
                    <a:pt x="108286" y="131367"/>
                    <a:pt x="96029" y="124766"/>
                  </a:cubicBezTo>
                  <a:cubicBezTo>
                    <a:pt x="88845" y="132758"/>
                    <a:pt x="82001" y="141998"/>
                    <a:pt x="76958" y="151334"/>
                  </a:cubicBezTo>
                  <a:cubicBezTo>
                    <a:pt x="74673" y="155535"/>
                    <a:pt x="73428" y="163385"/>
                    <a:pt x="69935" y="166375"/>
                  </a:cubicBezTo>
                  <a:cubicBezTo>
                    <a:pt x="66404" y="169387"/>
                    <a:pt x="61454" y="168043"/>
                    <a:pt x="60628" y="174006"/>
                  </a:cubicBezTo>
                  <a:cubicBezTo>
                    <a:pt x="35808" y="166063"/>
                    <a:pt x="44410" y="129624"/>
                    <a:pt x="45019" y="110800"/>
                  </a:cubicBezTo>
                  <a:cubicBezTo>
                    <a:pt x="45229" y="103484"/>
                    <a:pt x="45077" y="96187"/>
                    <a:pt x="44658" y="88880"/>
                  </a:cubicBezTo>
                  <a:cubicBezTo>
                    <a:pt x="55232" y="89871"/>
                    <a:pt x="62760" y="92605"/>
                    <a:pt x="65946" y="102713"/>
                  </a:cubicBezTo>
                  <a:cubicBezTo>
                    <a:pt x="69155" y="112829"/>
                    <a:pt x="68526" y="123946"/>
                    <a:pt x="68078" y="134339"/>
                  </a:cubicBezTo>
                  <a:cubicBezTo>
                    <a:pt x="73255" y="132282"/>
                    <a:pt x="78671" y="128290"/>
                    <a:pt x="82771" y="124709"/>
                  </a:cubicBezTo>
                  <a:cubicBezTo>
                    <a:pt x="86418" y="121536"/>
                    <a:pt x="90957" y="116964"/>
                    <a:pt x="91298" y="112144"/>
                  </a:cubicBezTo>
                  <a:cubicBezTo>
                    <a:pt x="91661" y="106628"/>
                    <a:pt x="90872" y="100922"/>
                    <a:pt x="90243" y="95406"/>
                  </a:cubicBezTo>
                  <a:cubicBezTo>
                    <a:pt x="89749" y="90881"/>
                    <a:pt x="87836" y="91376"/>
                    <a:pt x="86160" y="87775"/>
                  </a:cubicBezTo>
                  <a:cubicBezTo>
                    <a:pt x="84257" y="83670"/>
                    <a:pt x="85751" y="76782"/>
                    <a:pt x="84932" y="72257"/>
                  </a:cubicBezTo>
                  <a:cubicBezTo>
                    <a:pt x="84038" y="67437"/>
                    <a:pt x="82411" y="62826"/>
                    <a:pt x="80537" y="58273"/>
                  </a:cubicBezTo>
                  <a:cubicBezTo>
                    <a:pt x="78756" y="53957"/>
                    <a:pt x="76690" y="49747"/>
                    <a:pt x="75056" y="45393"/>
                  </a:cubicBezTo>
                  <a:cubicBezTo>
                    <a:pt x="73628" y="41535"/>
                    <a:pt x="73428" y="32457"/>
                    <a:pt x="71019" y="29599"/>
                  </a:cubicBezTo>
                  <a:cubicBezTo>
                    <a:pt x="69935" y="28313"/>
                    <a:pt x="68327" y="27513"/>
                    <a:pt x="66585" y="26836"/>
                  </a:cubicBezTo>
                  <a:cubicBezTo>
                    <a:pt x="65452" y="21654"/>
                    <a:pt x="68392" y="20263"/>
                    <a:pt x="68059" y="15834"/>
                  </a:cubicBezTo>
                  <a:cubicBezTo>
                    <a:pt x="71209" y="15186"/>
                    <a:pt x="70877" y="17805"/>
                    <a:pt x="71019" y="19968"/>
                  </a:cubicBezTo>
                  <a:cubicBezTo>
                    <a:pt x="70887" y="18167"/>
                    <a:pt x="86340" y="23835"/>
                    <a:pt x="87549" y="24588"/>
                  </a:cubicBezTo>
                  <a:cubicBezTo>
                    <a:pt x="92385" y="27560"/>
                    <a:pt x="96249" y="31666"/>
                    <a:pt x="100188" y="35591"/>
                  </a:cubicBezTo>
                  <a:cubicBezTo>
                    <a:pt x="105594" y="41011"/>
                    <a:pt x="111665" y="46603"/>
                    <a:pt x="119888" y="47727"/>
                  </a:cubicBezTo>
                  <a:cubicBezTo>
                    <a:pt x="124075" y="48308"/>
                    <a:pt x="128071" y="47213"/>
                    <a:pt x="132183" y="46860"/>
                  </a:cubicBezTo>
                  <a:cubicBezTo>
                    <a:pt x="137541" y="46413"/>
                    <a:pt x="143166" y="47470"/>
                    <a:pt x="148255" y="45365"/>
                  </a:cubicBezTo>
                  <a:cubicBezTo>
                    <a:pt x="150750" y="44345"/>
                    <a:pt x="153206" y="42955"/>
                    <a:pt x="154624" y="40659"/>
                  </a:cubicBezTo>
                  <a:cubicBezTo>
                    <a:pt x="155908" y="38563"/>
                    <a:pt x="155498" y="35915"/>
                    <a:pt x="156792" y="33819"/>
                  </a:cubicBezTo>
                  <a:cubicBezTo>
                    <a:pt x="158039" y="31838"/>
                    <a:pt x="160551" y="30875"/>
                    <a:pt x="161969" y="29008"/>
                  </a:cubicBezTo>
                  <a:cubicBezTo>
                    <a:pt x="163626" y="26808"/>
                    <a:pt x="164520" y="24207"/>
                    <a:pt x="165843" y="21854"/>
                  </a:cubicBezTo>
                  <a:cubicBezTo>
                    <a:pt x="167984" y="18091"/>
                    <a:pt x="172303" y="15776"/>
                    <a:pt x="174740" y="12233"/>
                  </a:cubicBezTo>
                  <a:cubicBezTo>
                    <a:pt x="176815" y="9232"/>
                    <a:pt x="177195" y="5412"/>
                    <a:pt x="180251" y="3021"/>
                  </a:cubicBezTo>
                  <a:cubicBezTo>
                    <a:pt x="183067" y="792"/>
                    <a:pt x="204089" y="-1981"/>
                    <a:pt x="204957" y="2058"/>
                  </a:cubicBezTo>
                  <a:cubicBezTo>
                    <a:pt x="208487" y="18367"/>
                    <a:pt x="201149" y="25093"/>
                    <a:pt x="191718" y="32342"/>
                  </a:cubicBezTo>
                  <a:cubicBezTo>
                    <a:pt x="191318" y="32657"/>
                    <a:pt x="195097" y="33724"/>
                    <a:pt x="195850" y="33505"/>
                  </a:cubicBezTo>
                  <a:cubicBezTo>
                    <a:pt x="197295" y="33123"/>
                    <a:pt x="197762" y="31133"/>
                    <a:pt x="198676" y="30237"/>
                  </a:cubicBezTo>
                  <a:cubicBezTo>
                    <a:pt x="199875" y="29065"/>
                    <a:pt x="200389" y="27741"/>
                    <a:pt x="201977" y="26884"/>
                  </a:cubicBezTo>
                  <a:cubicBezTo>
                    <a:pt x="214122" y="20292"/>
                    <a:pt x="225855" y="14338"/>
                    <a:pt x="240282" y="12947"/>
                  </a:cubicBezTo>
                  <a:cubicBezTo>
                    <a:pt x="253102" y="11709"/>
                    <a:pt x="271211" y="12375"/>
                    <a:pt x="280032" y="22711"/>
                  </a:cubicBezTo>
                  <a:cubicBezTo>
                    <a:pt x="284076" y="27446"/>
                    <a:pt x="278899" y="44412"/>
                    <a:pt x="276636" y="49423"/>
                  </a:cubicBezTo>
                  <a:cubicBezTo>
                    <a:pt x="275123" y="52843"/>
                    <a:pt x="272972" y="56101"/>
                    <a:pt x="270241" y="58787"/>
                  </a:cubicBezTo>
                  <a:cubicBezTo>
                    <a:pt x="267110" y="61855"/>
                    <a:pt x="266947" y="65284"/>
                    <a:pt x="265310" y="69085"/>
                  </a:cubicBezTo>
                  <a:cubicBezTo>
                    <a:pt x="263882" y="72457"/>
                    <a:pt x="259609" y="74334"/>
                    <a:pt x="257460" y="77344"/>
                  </a:cubicBezTo>
                  <a:cubicBezTo>
                    <a:pt x="255260" y="80402"/>
                    <a:pt x="253606" y="83755"/>
                    <a:pt x="251711" y="86985"/>
                  </a:cubicBezTo>
                  <a:cubicBezTo>
                    <a:pt x="249828" y="90185"/>
                    <a:pt x="247942" y="93444"/>
                    <a:pt x="245345" y="96187"/>
                  </a:cubicBezTo>
                  <a:cubicBezTo>
                    <a:pt x="243488" y="98159"/>
                    <a:pt x="240682" y="99426"/>
                    <a:pt x="239159" y="101665"/>
                  </a:cubicBezTo>
                  <a:cubicBezTo>
                    <a:pt x="237676" y="103789"/>
                    <a:pt x="238017" y="107209"/>
                    <a:pt x="236228" y="109038"/>
                  </a:cubicBezTo>
                  <a:cubicBezTo>
                    <a:pt x="235371" y="109886"/>
                    <a:pt x="232869" y="110124"/>
                    <a:pt x="232355" y="110791"/>
                  </a:cubicBezTo>
                  <a:cubicBezTo>
                    <a:pt x="229529" y="114401"/>
                    <a:pt x="230623" y="117935"/>
                    <a:pt x="226598" y="121498"/>
                  </a:cubicBezTo>
                  <a:lnTo>
                    <a:pt x="226435" y="121651"/>
                  </a:lnTo>
                  <a:lnTo>
                    <a:pt x="226264" y="121794"/>
                  </a:lnTo>
                  <a:lnTo>
                    <a:pt x="226111" y="121936"/>
                  </a:lnTo>
                  <a:lnTo>
                    <a:pt x="225950" y="122060"/>
                  </a:lnTo>
                  <a:lnTo>
                    <a:pt x="225635" y="122346"/>
                  </a:lnTo>
                  <a:lnTo>
                    <a:pt x="225465" y="122470"/>
                  </a:lnTo>
                  <a:lnTo>
                    <a:pt x="225302" y="122603"/>
                  </a:lnTo>
                  <a:lnTo>
                    <a:pt x="225151" y="122746"/>
                  </a:lnTo>
                  <a:lnTo>
                    <a:pt x="224683" y="123127"/>
                  </a:lnTo>
                  <a:cubicBezTo>
                    <a:pt x="222030" y="125347"/>
                    <a:pt x="219803" y="127347"/>
                    <a:pt x="219689" y="131253"/>
                  </a:cubicBezTo>
                  <a:lnTo>
                    <a:pt x="219689" y="131482"/>
                  </a:lnTo>
                  <a:cubicBezTo>
                    <a:pt x="205461" y="138379"/>
                    <a:pt x="194344" y="144094"/>
                    <a:pt x="176996" y="138360"/>
                  </a:cubicBezTo>
                  <a:cubicBezTo>
                    <a:pt x="156546" y="156869"/>
                    <a:pt x="56830" y="211264"/>
                    <a:pt x="31288" y="224173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10453474" y="611800"/>
              <a:ext cx="119422" cy="98476"/>
            </a:xfrm>
            <a:custGeom>
              <a:avLst/>
              <a:gdLst>
                <a:gd name="connsiteX0" fmla="*/ 481 w 119422"/>
                <a:gd name="connsiteY0" fmla="*/ 23 h 98476"/>
                <a:gd name="connsiteX1" fmla="*/ 24359 w 119422"/>
                <a:gd name="connsiteY1" fmla="*/ 509 h 98476"/>
                <a:gd name="connsiteX2" fmla="*/ 35446 w 119422"/>
                <a:gd name="connsiteY2" fmla="*/ 187 h 98476"/>
                <a:gd name="connsiteX3" fmla="*/ 41776 w 119422"/>
                <a:gd name="connsiteY3" fmla="*/ 8959 h 98476"/>
                <a:gd name="connsiteX4" fmla="*/ 94811 w 119422"/>
                <a:gd name="connsiteY4" fmla="*/ 70719 h 98476"/>
                <a:gd name="connsiteX5" fmla="*/ 95315 w 119422"/>
                <a:gd name="connsiteY5" fmla="*/ 70565 h 98476"/>
                <a:gd name="connsiteX6" fmla="*/ 94640 w 119422"/>
                <a:gd name="connsiteY6" fmla="*/ 15819 h 98476"/>
                <a:gd name="connsiteX7" fmla="*/ 87312 w 119422"/>
                <a:gd name="connsiteY7" fmla="*/ 6883 h 98476"/>
                <a:gd name="connsiteX8" fmla="*/ 76558 w 119422"/>
                <a:gd name="connsiteY8" fmla="*/ 5140 h 98476"/>
                <a:gd name="connsiteX9" fmla="*/ 76729 w 119422"/>
                <a:gd name="connsiteY9" fmla="*/ 23 h 98476"/>
                <a:gd name="connsiteX10" fmla="*/ 99588 w 119422"/>
                <a:gd name="connsiteY10" fmla="*/ 509 h 98476"/>
                <a:gd name="connsiteX11" fmla="*/ 119032 w 119422"/>
                <a:gd name="connsiteY11" fmla="*/ 23 h 98476"/>
                <a:gd name="connsiteX12" fmla="*/ 119032 w 119422"/>
                <a:gd name="connsiteY12" fmla="*/ 5140 h 98476"/>
                <a:gd name="connsiteX13" fmla="*/ 112054 w 119422"/>
                <a:gd name="connsiteY13" fmla="*/ 6569 h 98476"/>
                <a:gd name="connsiteX14" fmla="*/ 105050 w 119422"/>
                <a:gd name="connsiteY14" fmla="*/ 15989 h 98476"/>
                <a:gd name="connsiteX15" fmla="*/ 103681 w 119422"/>
                <a:gd name="connsiteY15" fmla="*/ 76308 h 98476"/>
                <a:gd name="connsiteX16" fmla="*/ 104022 w 119422"/>
                <a:gd name="connsiteY16" fmla="*/ 98335 h 98476"/>
                <a:gd name="connsiteX17" fmla="*/ 88681 w 119422"/>
                <a:gd name="connsiteY17" fmla="*/ 98476 h 98476"/>
                <a:gd name="connsiteX18" fmla="*/ 26910 w 119422"/>
                <a:gd name="connsiteY18" fmla="*/ 23010 h 98476"/>
                <a:gd name="connsiteX19" fmla="*/ 26062 w 119422"/>
                <a:gd name="connsiteY19" fmla="*/ 23010 h 98476"/>
                <a:gd name="connsiteX20" fmla="*/ 26415 w 119422"/>
                <a:gd name="connsiteY20" fmla="*/ 80940 h 98476"/>
                <a:gd name="connsiteX21" fmla="*/ 33904 w 119422"/>
                <a:gd name="connsiteY21" fmla="*/ 90980 h 98476"/>
                <a:gd name="connsiteX22" fmla="*/ 43973 w 119422"/>
                <a:gd name="connsiteY22" fmla="*/ 92580 h 98476"/>
                <a:gd name="connsiteX23" fmla="*/ 43630 w 119422"/>
                <a:gd name="connsiteY23" fmla="*/ 97857 h 98476"/>
                <a:gd name="connsiteX24" fmla="*/ 22132 w 119422"/>
                <a:gd name="connsiteY24" fmla="*/ 97372 h 98476"/>
                <a:gd name="connsiteX25" fmla="*/ 481 w 119422"/>
                <a:gd name="connsiteY25" fmla="*/ 97857 h 98476"/>
                <a:gd name="connsiteX26" fmla="*/ 481 w 119422"/>
                <a:gd name="connsiteY26" fmla="*/ 92580 h 98476"/>
                <a:gd name="connsiteX27" fmla="*/ 10036 w 119422"/>
                <a:gd name="connsiteY27" fmla="*/ 90829 h 98476"/>
                <a:gd name="connsiteX28" fmla="*/ 16003 w 119422"/>
                <a:gd name="connsiteY28" fmla="*/ 81740 h 98476"/>
                <a:gd name="connsiteX29" fmla="*/ 17698 w 119422"/>
                <a:gd name="connsiteY29" fmla="*/ 17419 h 98476"/>
                <a:gd name="connsiteX30" fmla="*/ 12083 w 119422"/>
                <a:gd name="connsiteY30" fmla="*/ 7998 h 98476"/>
                <a:gd name="connsiteX31" fmla="*/ 301 w 119422"/>
                <a:gd name="connsiteY31" fmla="*/ 5281 h 98476"/>
                <a:gd name="connsiteX32" fmla="*/ 481 w 119422"/>
                <a:gd name="connsiteY32" fmla="*/ 23 h 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422" h="98476">
                  <a:moveTo>
                    <a:pt x="481" y="23"/>
                  </a:moveTo>
                  <a:cubicBezTo>
                    <a:pt x="5946" y="-128"/>
                    <a:pt x="14290" y="509"/>
                    <a:pt x="24359" y="509"/>
                  </a:cubicBezTo>
                  <a:cubicBezTo>
                    <a:pt x="28966" y="509"/>
                    <a:pt x="33410" y="338"/>
                    <a:pt x="35446" y="187"/>
                  </a:cubicBezTo>
                  <a:cubicBezTo>
                    <a:pt x="36302" y="2425"/>
                    <a:pt x="37834" y="4491"/>
                    <a:pt x="41776" y="8959"/>
                  </a:cubicBezTo>
                  <a:cubicBezTo>
                    <a:pt x="56269" y="26354"/>
                    <a:pt x="84410" y="59381"/>
                    <a:pt x="94811" y="70719"/>
                  </a:cubicBezTo>
                  <a:cubicBezTo>
                    <a:pt x="94991" y="70719"/>
                    <a:pt x="95144" y="70565"/>
                    <a:pt x="95315" y="70565"/>
                  </a:cubicBezTo>
                  <a:cubicBezTo>
                    <a:pt x="95315" y="50141"/>
                    <a:pt x="95678" y="26515"/>
                    <a:pt x="94640" y="15819"/>
                  </a:cubicBezTo>
                  <a:cubicBezTo>
                    <a:pt x="94126" y="10568"/>
                    <a:pt x="92594" y="8169"/>
                    <a:pt x="87312" y="6883"/>
                  </a:cubicBezTo>
                  <a:cubicBezTo>
                    <a:pt x="84076" y="6093"/>
                    <a:pt x="81002" y="5605"/>
                    <a:pt x="76558" y="5140"/>
                  </a:cubicBezTo>
                  <a:cubicBezTo>
                    <a:pt x="76044" y="4501"/>
                    <a:pt x="76215" y="338"/>
                    <a:pt x="76729" y="23"/>
                  </a:cubicBezTo>
                  <a:cubicBezTo>
                    <a:pt x="81002" y="23"/>
                    <a:pt x="88834" y="509"/>
                    <a:pt x="99588" y="509"/>
                  </a:cubicBezTo>
                  <a:cubicBezTo>
                    <a:pt x="107954" y="509"/>
                    <a:pt x="115948" y="23"/>
                    <a:pt x="119032" y="23"/>
                  </a:cubicBezTo>
                  <a:cubicBezTo>
                    <a:pt x="119553" y="509"/>
                    <a:pt x="119553" y="4501"/>
                    <a:pt x="119032" y="5140"/>
                  </a:cubicBezTo>
                  <a:cubicBezTo>
                    <a:pt x="116308" y="5605"/>
                    <a:pt x="114262" y="5930"/>
                    <a:pt x="112054" y="6569"/>
                  </a:cubicBezTo>
                  <a:cubicBezTo>
                    <a:pt x="107260" y="7998"/>
                    <a:pt x="105727" y="10083"/>
                    <a:pt x="105050" y="15989"/>
                  </a:cubicBezTo>
                  <a:cubicBezTo>
                    <a:pt x="104022" y="29556"/>
                    <a:pt x="103871" y="52685"/>
                    <a:pt x="103681" y="76308"/>
                  </a:cubicBezTo>
                  <a:cubicBezTo>
                    <a:pt x="103681" y="83473"/>
                    <a:pt x="103871" y="92743"/>
                    <a:pt x="104022" y="98335"/>
                  </a:cubicBezTo>
                  <a:cubicBezTo>
                    <a:pt x="101471" y="98011"/>
                    <a:pt x="91575" y="98162"/>
                    <a:pt x="88681" y="98476"/>
                  </a:cubicBezTo>
                  <a:cubicBezTo>
                    <a:pt x="78955" y="85712"/>
                    <a:pt x="37834" y="36089"/>
                    <a:pt x="26910" y="23010"/>
                  </a:cubicBezTo>
                  <a:cubicBezTo>
                    <a:pt x="26586" y="22535"/>
                    <a:pt x="26062" y="22840"/>
                    <a:pt x="26062" y="23010"/>
                  </a:cubicBezTo>
                  <a:cubicBezTo>
                    <a:pt x="25721" y="40235"/>
                    <a:pt x="25891" y="73594"/>
                    <a:pt x="26415" y="80940"/>
                  </a:cubicBezTo>
                  <a:cubicBezTo>
                    <a:pt x="26759" y="87646"/>
                    <a:pt x="29136" y="90036"/>
                    <a:pt x="33904" y="90980"/>
                  </a:cubicBezTo>
                  <a:cubicBezTo>
                    <a:pt x="36645" y="91638"/>
                    <a:pt x="39720" y="92104"/>
                    <a:pt x="43973" y="92580"/>
                  </a:cubicBezTo>
                  <a:cubicBezTo>
                    <a:pt x="44497" y="93219"/>
                    <a:pt x="44497" y="97057"/>
                    <a:pt x="43630" y="97857"/>
                  </a:cubicBezTo>
                  <a:cubicBezTo>
                    <a:pt x="38177" y="97857"/>
                    <a:pt x="30498" y="97372"/>
                    <a:pt x="22132" y="97372"/>
                  </a:cubicBezTo>
                  <a:cubicBezTo>
                    <a:pt x="12758" y="97372"/>
                    <a:pt x="5259" y="97857"/>
                    <a:pt x="481" y="97857"/>
                  </a:cubicBezTo>
                  <a:cubicBezTo>
                    <a:pt x="-194" y="97211"/>
                    <a:pt x="-40" y="93219"/>
                    <a:pt x="481" y="92580"/>
                  </a:cubicBezTo>
                  <a:cubicBezTo>
                    <a:pt x="4240" y="92104"/>
                    <a:pt x="7135" y="91780"/>
                    <a:pt x="10036" y="90829"/>
                  </a:cubicBezTo>
                  <a:cubicBezTo>
                    <a:pt x="13786" y="89714"/>
                    <a:pt x="15481" y="87161"/>
                    <a:pt x="16003" y="81740"/>
                  </a:cubicBezTo>
                  <a:cubicBezTo>
                    <a:pt x="17014" y="73270"/>
                    <a:pt x="17535" y="44235"/>
                    <a:pt x="17698" y="17419"/>
                  </a:cubicBezTo>
                  <a:cubicBezTo>
                    <a:pt x="17698" y="14075"/>
                    <a:pt x="16003" y="9598"/>
                    <a:pt x="12083" y="7998"/>
                  </a:cubicBezTo>
                  <a:cubicBezTo>
                    <a:pt x="8838" y="6569"/>
                    <a:pt x="5422" y="5779"/>
                    <a:pt x="301" y="5281"/>
                  </a:cubicBezTo>
                  <a:cubicBezTo>
                    <a:pt x="-194" y="4664"/>
                    <a:pt x="-40" y="509"/>
                    <a:pt x="481" y="2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10588542" y="643402"/>
              <a:ext cx="65478" cy="67608"/>
            </a:xfrm>
            <a:custGeom>
              <a:avLst/>
              <a:gdLst>
                <a:gd name="connsiteX0" fmla="*/ 36057 w 65478"/>
                <a:gd name="connsiteY0" fmla="*/ 34125 h 67608"/>
                <a:gd name="connsiteX1" fmla="*/ 19641 w 65478"/>
                <a:gd name="connsiteY1" fmla="*/ 40022 h 67608"/>
                <a:gd name="connsiteX2" fmla="*/ 18118 w 65478"/>
                <a:gd name="connsiteY2" fmla="*/ 45289 h 67608"/>
                <a:gd name="connsiteX3" fmla="*/ 29566 w 65478"/>
                <a:gd name="connsiteY3" fmla="*/ 56595 h 67608"/>
                <a:gd name="connsiteX4" fmla="*/ 35021 w 65478"/>
                <a:gd name="connsiteY4" fmla="*/ 55169 h 67608"/>
                <a:gd name="connsiteX5" fmla="*/ 36400 w 65478"/>
                <a:gd name="connsiteY5" fmla="*/ 51986 h 67608"/>
                <a:gd name="connsiteX6" fmla="*/ 36744 w 65478"/>
                <a:gd name="connsiteY6" fmla="*/ 34935 h 67608"/>
                <a:gd name="connsiteX7" fmla="*/ 36057 w 65478"/>
                <a:gd name="connsiteY7" fmla="*/ 34125 h 67608"/>
                <a:gd name="connsiteX8" fmla="*/ 34344 w 65478"/>
                <a:gd name="connsiteY8" fmla="*/ 15786 h 67608"/>
                <a:gd name="connsiteX9" fmla="*/ 22211 w 65478"/>
                <a:gd name="connsiteY9" fmla="*/ 10518 h 67608"/>
                <a:gd name="connsiteX10" fmla="*/ 14359 w 65478"/>
                <a:gd name="connsiteY10" fmla="*/ 12433 h 67608"/>
                <a:gd name="connsiteX11" fmla="*/ 8193 w 65478"/>
                <a:gd name="connsiteY11" fmla="*/ 22636 h 67608"/>
                <a:gd name="connsiteX12" fmla="*/ 2397 w 65478"/>
                <a:gd name="connsiteY12" fmla="*/ 19778 h 67608"/>
                <a:gd name="connsiteX13" fmla="*/ 6156 w 65478"/>
                <a:gd name="connsiteY13" fmla="*/ 9728 h 67608"/>
                <a:gd name="connsiteX14" fmla="*/ 31442 w 65478"/>
                <a:gd name="connsiteY14" fmla="*/ 0 h 67608"/>
                <a:gd name="connsiteX15" fmla="*/ 50589 w 65478"/>
                <a:gd name="connsiteY15" fmla="*/ 9260 h 67608"/>
                <a:gd name="connsiteX16" fmla="*/ 54852 w 65478"/>
                <a:gd name="connsiteY16" fmla="*/ 25350 h 67608"/>
                <a:gd name="connsiteX17" fmla="*/ 54338 w 65478"/>
                <a:gd name="connsiteY17" fmla="*/ 50394 h 67608"/>
                <a:gd name="connsiteX18" fmla="*/ 59640 w 65478"/>
                <a:gd name="connsiteY18" fmla="*/ 56595 h 67608"/>
                <a:gd name="connsiteX19" fmla="*/ 65445 w 65478"/>
                <a:gd name="connsiteY19" fmla="*/ 55805 h 67608"/>
                <a:gd name="connsiteX20" fmla="*/ 64597 w 65478"/>
                <a:gd name="connsiteY20" fmla="*/ 61702 h 67608"/>
                <a:gd name="connsiteX21" fmla="*/ 47497 w 65478"/>
                <a:gd name="connsiteY21" fmla="*/ 67608 h 67608"/>
                <a:gd name="connsiteX22" fmla="*/ 37599 w 65478"/>
                <a:gd name="connsiteY22" fmla="*/ 62980 h 67608"/>
                <a:gd name="connsiteX23" fmla="*/ 36571 w 65478"/>
                <a:gd name="connsiteY23" fmla="*/ 59958 h 67608"/>
                <a:gd name="connsiteX24" fmla="*/ 35886 w 65478"/>
                <a:gd name="connsiteY24" fmla="*/ 59636 h 67608"/>
                <a:gd name="connsiteX25" fmla="*/ 16406 w 65478"/>
                <a:gd name="connsiteY25" fmla="*/ 67608 h 67608"/>
                <a:gd name="connsiteX26" fmla="*/ 6490 w 65478"/>
                <a:gd name="connsiteY26" fmla="*/ 63789 h 67608"/>
                <a:gd name="connsiteX27" fmla="*/ 0 w 65478"/>
                <a:gd name="connsiteY27" fmla="*/ 48469 h 67608"/>
                <a:gd name="connsiteX28" fmla="*/ 2911 w 65478"/>
                <a:gd name="connsiteY28" fmla="*/ 39058 h 67608"/>
                <a:gd name="connsiteX29" fmla="*/ 35382 w 65478"/>
                <a:gd name="connsiteY29" fmla="*/ 29028 h 67608"/>
                <a:gd name="connsiteX30" fmla="*/ 36744 w 65478"/>
                <a:gd name="connsiteY30" fmla="*/ 27265 h 67608"/>
                <a:gd name="connsiteX31" fmla="*/ 36914 w 65478"/>
                <a:gd name="connsiteY31" fmla="*/ 24407 h 67608"/>
                <a:gd name="connsiteX32" fmla="*/ 34344 w 6547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78" h="67608">
                  <a:moveTo>
                    <a:pt x="36057" y="34125"/>
                  </a:moveTo>
                  <a:cubicBezTo>
                    <a:pt x="31099" y="35876"/>
                    <a:pt x="21868" y="38429"/>
                    <a:pt x="19641" y="40022"/>
                  </a:cubicBezTo>
                  <a:cubicBezTo>
                    <a:pt x="19127" y="40507"/>
                    <a:pt x="18118" y="43687"/>
                    <a:pt x="18118" y="45289"/>
                  </a:cubicBezTo>
                  <a:cubicBezTo>
                    <a:pt x="18118" y="52625"/>
                    <a:pt x="23744" y="56595"/>
                    <a:pt x="29566" y="56595"/>
                  </a:cubicBezTo>
                  <a:cubicBezTo>
                    <a:pt x="31442" y="56595"/>
                    <a:pt x="33506" y="56129"/>
                    <a:pt x="35021" y="55169"/>
                  </a:cubicBezTo>
                  <a:cubicBezTo>
                    <a:pt x="35886" y="54700"/>
                    <a:pt x="36400" y="53576"/>
                    <a:pt x="3640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0" y="34125"/>
                    <a:pt x="36057" y="34125"/>
                  </a:cubicBezTo>
                  <a:moveTo>
                    <a:pt x="34344" y="15786"/>
                  </a:moveTo>
                  <a:cubicBezTo>
                    <a:pt x="31613" y="12118"/>
                    <a:pt x="26826" y="10518"/>
                    <a:pt x="22211" y="10518"/>
                  </a:cubicBezTo>
                  <a:cubicBezTo>
                    <a:pt x="18462" y="10518"/>
                    <a:pt x="15378" y="11479"/>
                    <a:pt x="14359" y="12433"/>
                  </a:cubicBezTo>
                  <a:cubicBezTo>
                    <a:pt x="12827" y="13710"/>
                    <a:pt x="9572" y="19778"/>
                    <a:pt x="8193" y="22636"/>
                  </a:cubicBezTo>
                  <a:cubicBezTo>
                    <a:pt x="7526" y="23282"/>
                    <a:pt x="2227" y="20892"/>
                    <a:pt x="2397" y="19778"/>
                  </a:cubicBezTo>
                  <a:cubicBezTo>
                    <a:pt x="2568" y="18178"/>
                    <a:pt x="4958" y="10518"/>
                    <a:pt x="6156" y="9728"/>
                  </a:cubicBezTo>
                  <a:cubicBezTo>
                    <a:pt x="14359" y="4136"/>
                    <a:pt x="26485" y="0"/>
                    <a:pt x="31442" y="0"/>
                  </a:cubicBezTo>
                  <a:cubicBezTo>
                    <a:pt x="40149" y="0"/>
                    <a:pt x="46810" y="3831"/>
                    <a:pt x="50589" y="9260"/>
                  </a:cubicBezTo>
                  <a:cubicBezTo>
                    <a:pt x="53997" y="13871"/>
                    <a:pt x="54852" y="19778"/>
                    <a:pt x="54852" y="25350"/>
                  </a:cubicBezTo>
                  <a:cubicBezTo>
                    <a:pt x="54852" y="33010"/>
                    <a:pt x="54338" y="44011"/>
                    <a:pt x="54338" y="50394"/>
                  </a:cubicBezTo>
                  <a:cubicBezTo>
                    <a:pt x="54338" y="53576"/>
                    <a:pt x="55530" y="56595"/>
                    <a:pt x="59640" y="56595"/>
                  </a:cubicBezTo>
                  <a:cubicBezTo>
                    <a:pt x="61866" y="56595"/>
                    <a:pt x="63228" y="56454"/>
                    <a:pt x="65445" y="55805"/>
                  </a:cubicBezTo>
                  <a:cubicBezTo>
                    <a:pt x="65616" y="56454"/>
                    <a:pt x="65111" y="61226"/>
                    <a:pt x="64597" y="61702"/>
                  </a:cubicBezTo>
                  <a:cubicBezTo>
                    <a:pt x="60314" y="65694"/>
                    <a:pt x="52806" y="67608"/>
                    <a:pt x="47497" y="67608"/>
                  </a:cubicBezTo>
                  <a:cubicBezTo>
                    <a:pt x="42033" y="67608"/>
                    <a:pt x="38788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57" y="59636"/>
                    <a:pt x="35886" y="59636"/>
                  </a:cubicBezTo>
                  <a:cubicBezTo>
                    <a:pt x="27520" y="64904"/>
                    <a:pt x="19641" y="67608"/>
                    <a:pt x="16406" y="67608"/>
                  </a:cubicBezTo>
                  <a:cubicBezTo>
                    <a:pt x="12827" y="67608"/>
                    <a:pt x="9211" y="66170"/>
                    <a:pt x="6490" y="63789"/>
                  </a:cubicBezTo>
                  <a:cubicBezTo>
                    <a:pt x="2397" y="60102"/>
                    <a:pt x="0" y="54530"/>
                    <a:pt x="0" y="48469"/>
                  </a:cubicBezTo>
                  <a:cubicBezTo>
                    <a:pt x="0" y="46231"/>
                    <a:pt x="1903" y="40658"/>
                    <a:pt x="2911" y="39058"/>
                  </a:cubicBezTo>
                  <a:cubicBezTo>
                    <a:pt x="8193" y="36364"/>
                    <a:pt x="29043" y="31733"/>
                    <a:pt x="35382" y="29028"/>
                  </a:cubicBezTo>
                  <a:cubicBezTo>
                    <a:pt x="36057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0" y="18329"/>
                    <a:pt x="34344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10667907" y="642822"/>
              <a:ext cx="83762" cy="66864"/>
            </a:xfrm>
            <a:custGeom>
              <a:avLst/>
              <a:gdLst>
                <a:gd name="connsiteX0" fmla="*/ 6025 w 83762"/>
                <a:gd name="connsiteY0" fmla="*/ 60653 h 66864"/>
                <a:gd name="connsiteX1" fmla="*/ 9614 w 83762"/>
                <a:gd name="connsiteY1" fmla="*/ 54576 h 66864"/>
                <a:gd name="connsiteX2" fmla="*/ 9958 w 83762"/>
                <a:gd name="connsiteY2" fmla="*/ 29513 h 66864"/>
                <a:gd name="connsiteX3" fmla="*/ 9614 w 83762"/>
                <a:gd name="connsiteY3" fmla="*/ 16910 h 66864"/>
                <a:gd name="connsiteX4" fmla="*/ 1248 w 83762"/>
                <a:gd name="connsiteY4" fmla="*/ 11003 h 66864"/>
                <a:gd name="connsiteX5" fmla="*/ 2115 w 83762"/>
                <a:gd name="connsiteY5" fmla="*/ 6697 h 66864"/>
                <a:gd name="connsiteX6" fmla="*/ 28191 w 83762"/>
                <a:gd name="connsiteY6" fmla="*/ 0 h 66864"/>
                <a:gd name="connsiteX7" fmla="*/ 28885 w 83762"/>
                <a:gd name="connsiteY7" fmla="*/ 1114 h 66864"/>
                <a:gd name="connsiteX8" fmla="*/ 28714 w 83762"/>
                <a:gd name="connsiteY8" fmla="*/ 10040 h 66864"/>
                <a:gd name="connsiteX9" fmla="*/ 29560 w 83762"/>
                <a:gd name="connsiteY9" fmla="*/ 10528 h 66864"/>
                <a:gd name="connsiteX10" fmla="*/ 51905 w 83762"/>
                <a:gd name="connsiteY10" fmla="*/ 639 h 66864"/>
                <a:gd name="connsiteX11" fmla="*/ 69122 w 83762"/>
                <a:gd name="connsiteY11" fmla="*/ 9089 h 66864"/>
                <a:gd name="connsiteX12" fmla="*/ 73575 w 83762"/>
                <a:gd name="connsiteY12" fmla="*/ 27921 h 66864"/>
                <a:gd name="connsiteX13" fmla="*/ 73746 w 83762"/>
                <a:gd name="connsiteY13" fmla="*/ 56490 h 66864"/>
                <a:gd name="connsiteX14" fmla="*/ 75278 w 83762"/>
                <a:gd name="connsiteY14" fmla="*/ 59207 h 66864"/>
                <a:gd name="connsiteX15" fmla="*/ 83635 w 83762"/>
                <a:gd name="connsiteY15" fmla="*/ 61607 h 66864"/>
                <a:gd name="connsiteX16" fmla="*/ 82777 w 83762"/>
                <a:gd name="connsiteY16" fmla="*/ 66865 h 66864"/>
                <a:gd name="connsiteX17" fmla="*/ 64191 w 83762"/>
                <a:gd name="connsiteY17" fmla="*/ 66389 h 66864"/>
                <a:gd name="connsiteX18" fmla="*/ 45939 w 83762"/>
                <a:gd name="connsiteY18" fmla="*/ 66865 h 66864"/>
                <a:gd name="connsiteX19" fmla="*/ 45939 w 83762"/>
                <a:gd name="connsiteY19" fmla="*/ 61607 h 66864"/>
                <a:gd name="connsiteX20" fmla="*/ 51401 w 83762"/>
                <a:gd name="connsiteY20" fmla="*/ 60653 h 66864"/>
                <a:gd name="connsiteX21" fmla="*/ 54295 w 83762"/>
                <a:gd name="connsiteY21" fmla="*/ 55386 h 66864"/>
                <a:gd name="connsiteX22" fmla="*/ 53610 w 83762"/>
                <a:gd name="connsiteY22" fmla="*/ 22663 h 66864"/>
                <a:gd name="connsiteX23" fmla="*/ 48660 w 83762"/>
                <a:gd name="connsiteY23" fmla="*/ 14691 h 66864"/>
                <a:gd name="connsiteX24" fmla="*/ 40316 w 83762"/>
                <a:gd name="connsiteY24" fmla="*/ 12279 h 66864"/>
                <a:gd name="connsiteX25" fmla="*/ 30417 w 83762"/>
                <a:gd name="connsiteY25" fmla="*/ 15327 h 66864"/>
                <a:gd name="connsiteX26" fmla="*/ 28885 w 83762"/>
                <a:gd name="connsiteY26" fmla="*/ 18824 h 66864"/>
                <a:gd name="connsiteX27" fmla="*/ 29209 w 83762"/>
                <a:gd name="connsiteY27" fmla="*/ 55051 h 66864"/>
                <a:gd name="connsiteX28" fmla="*/ 32797 w 83762"/>
                <a:gd name="connsiteY28" fmla="*/ 60653 h 66864"/>
                <a:gd name="connsiteX29" fmla="*/ 38440 w 83762"/>
                <a:gd name="connsiteY29" fmla="*/ 61607 h 66864"/>
                <a:gd name="connsiteX30" fmla="*/ 37936 w 83762"/>
                <a:gd name="connsiteY30" fmla="*/ 66865 h 66864"/>
                <a:gd name="connsiteX31" fmla="*/ 18816 w 83762"/>
                <a:gd name="connsiteY31" fmla="*/ 66389 h 66864"/>
                <a:gd name="connsiteX32" fmla="*/ 393 w 83762"/>
                <a:gd name="connsiteY32" fmla="*/ 66865 h 66864"/>
                <a:gd name="connsiteX33" fmla="*/ 393 w 83762"/>
                <a:gd name="connsiteY33" fmla="*/ 61607 h 66864"/>
                <a:gd name="connsiteX34" fmla="*/ 6025 w 83762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62" h="66864">
                  <a:moveTo>
                    <a:pt x="6025" y="60653"/>
                  </a:moveTo>
                  <a:cubicBezTo>
                    <a:pt x="8396" y="59997"/>
                    <a:pt x="9261" y="57778"/>
                    <a:pt x="9614" y="54576"/>
                  </a:cubicBezTo>
                  <a:cubicBezTo>
                    <a:pt x="9768" y="49784"/>
                    <a:pt x="9958" y="37485"/>
                    <a:pt x="9958" y="29513"/>
                  </a:cubicBezTo>
                  <a:cubicBezTo>
                    <a:pt x="9958" y="24882"/>
                    <a:pt x="9768" y="18976"/>
                    <a:pt x="9614" y="16910"/>
                  </a:cubicBezTo>
                  <a:cubicBezTo>
                    <a:pt x="9261" y="15327"/>
                    <a:pt x="7901" y="13242"/>
                    <a:pt x="1248" y="11003"/>
                  </a:cubicBezTo>
                  <a:cubicBezTo>
                    <a:pt x="1077" y="10040"/>
                    <a:pt x="1591" y="7336"/>
                    <a:pt x="2115" y="6697"/>
                  </a:cubicBezTo>
                  <a:cubicBezTo>
                    <a:pt x="11470" y="5736"/>
                    <a:pt x="22918" y="2544"/>
                    <a:pt x="28191" y="0"/>
                  </a:cubicBezTo>
                  <a:cubicBezTo>
                    <a:pt x="28544" y="154"/>
                    <a:pt x="28885" y="800"/>
                    <a:pt x="28885" y="1114"/>
                  </a:cubicBezTo>
                  <a:cubicBezTo>
                    <a:pt x="28885" y="2878"/>
                    <a:pt x="28714" y="7336"/>
                    <a:pt x="28714" y="10040"/>
                  </a:cubicBezTo>
                  <a:cubicBezTo>
                    <a:pt x="28714" y="10528"/>
                    <a:pt x="29399" y="10679"/>
                    <a:pt x="29560" y="10528"/>
                  </a:cubicBezTo>
                  <a:cubicBezTo>
                    <a:pt x="37936" y="4307"/>
                    <a:pt x="46102" y="639"/>
                    <a:pt x="51905" y="639"/>
                  </a:cubicBezTo>
                  <a:cubicBezTo>
                    <a:pt x="59757" y="639"/>
                    <a:pt x="65209" y="3668"/>
                    <a:pt x="69122" y="9089"/>
                  </a:cubicBezTo>
                  <a:cubicBezTo>
                    <a:pt x="72557" y="14032"/>
                    <a:pt x="73575" y="20424"/>
                    <a:pt x="73575" y="27921"/>
                  </a:cubicBezTo>
                  <a:cubicBezTo>
                    <a:pt x="73575" y="37334"/>
                    <a:pt x="73575" y="51232"/>
                    <a:pt x="73746" y="56490"/>
                  </a:cubicBezTo>
                  <a:cubicBezTo>
                    <a:pt x="73746" y="57605"/>
                    <a:pt x="74431" y="58719"/>
                    <a:pt x="75278" y="59207"/>
                  </a:cubicBezTo>
                  <a:cubicBezTo>
                    <a:pt x="77676" y="60653"/>
                    <a:pt x="80056" y="61121"/>
                    <a:pt x="83635" y="61607"/>
                  </a:cubicBezTo>
                  <a:cubicBezTo>
                    <a:pt x="83969" y="62550"/>
                    <a:pt x="83635" y="66074"/>
                    <a:pt x="82777" y="66865"/>
                  </a:cubicBezTo>
                  <a:cubicBezTo>
                    <a:pt x="80226" y="66865"/>
                    <a:pt x="75108" y="66389"/>
                    <a:pt x="64191" y="66389"/>
                  </a:cubicBezTo>
                  <a:cubicBezTo>
                    <a:pt x="55313" y="66389"/>
                    <a:pt x="51220" y="66713"/>
                    <a:pt x="45939" y="66865"/>
                  </a:cubicBezTo>
                  <a:cubicBezTo>
                    <a:pt x="45598" y="66074"/>
                    <a:pt x="45415" y="62236"/>
                    <a:pt x="45939" y="61607"/>
                  </a:cubicBezTo>
                  <a:cubicBezTo>
                    <a:pt x="48329" y="61273"/>
                    <a:pt x="50192" y="60958"/>
                    <a:pt x="51401" y="60653"/>
                  </a:cubicBezTo>
                  <a:cubicBezTo>
                    <a:pt x="53437" y="59844"/>
                    <a:pt x="54124" y="58414"/>
                    <a:pt x="54295" y="55386"/>
                  </a:cubicBezTo>
                  <a:cubicBezTo>
                    <a:pt x="54466" y="48994"/>
                    <a:pt x="54819" y="29035"/>
                    <a:pt x="53610" y="22663"/>
                  </a:cubicBezTo>
                  <a:cubicBezTo>
                    <a:pt x="53106" y="19785"/>
                    <a:pt x="51574" y="16586"/>
                    <a:pt x="48660" y="14691"/>
                  </a:cubicBezTo>
                  <a:cubicBezTo>
                    <a:pt x="46453" y="12918"/>
                    <a:pt x="43712" y="12279"/>
                    <a:pt x="40316" y="12279"/>
                  </a:cubicBezTo>
                  <a:cubicBezTo>
                    <a:pt x="37402" y="12279"/>
                    <a:pt x="33311" y="13393"/>
                    <a:pt x="30417" y="15327"/>
                  </a:cubicBezTo>
                  <a:cubicBezTo>
                    <a:pt x="29399" y="15956"/>
                    <a:pt x="28885" y="17386"/>
                    <a:pt x="28885" y="18824"/>
                  </a:cubicBezTo>
                  <a:cubicBezTo>
                    <a:pt x="29055" y="29513"/>
                    <a:pt x="29055" y="46604"/>
                    <a:pt x="29209" y="55051"/>
                  </a:cubicBezTo>
                  <a:cubicBezTo>
                    <a:pt x="29399" y="59053"/>
                    <a:pt x="30417" y="59997"/>
                    <a:pt x="32797" y="60653"/>
                  </a:cubicBezTo>
                  <a:cubicBezTo>
                    <a:pt x="34510" y="61121"/>
                    <a:pt x="35538" y="61273"/>
                    <a:pt x="38440" y="61607"/>
                  </a:cubicBezTo>
                  <a:cubicBezTo>
                    <a:pt x="38783" y="62397"/>
                    <a:pt x="38593" y="66074"/>
                    <a:pt x="37936" y="66865"/>
                  </a:cubicBezTo>
                  <a:cubicBezTo>
                    <a:pt x="32625" y="66713"/>
                    <a:pt x="27011" y="66389"/>
                    <a:pt x="18816" y="66389"/>
                  </a:cubicBezTo>
                  <a:cubicBezTo>
                    <a:pt x="839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9" y="61443"/>
                    <a:pt x="3972" y="61121"/>
                    <a:pt x="6025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10763948" y="602288"/>
              <a:ext cx="84635" cy="107988"/>
            </a:xfrm>
            <a:custGeom>
              <a:avLst/>
              <a:gdLst>
                <a:gd name="connsiteX0" fmla="*/ 42104 w 84635"/>
                <a:gd name="connsiteY0" fmla="*/ 43307 h 107988"/>
                <a:gd name="connsiteX1" fmla="*/ 76231 w 84635"/>
                <a:gd name="connsiteY1" fmla="*/ 42012 h 107988"/>
                <a:gd name="connsiteX2" fmla="*/ 76231 w 84635"/>
                <a:gd name="connsiteY2" fmla="*/ 47289 h 107988"/>
                <a:gd name="connsiteX3" fmla="*/ 62069 w 84635"/>
                <a:gd name="connsiteY3" fmla="*/ 53042 h 107988"/>
                <a:gd name="connsiteX4" fmla="*/ 47052 w 84635"/>
                <a:gd name="connsiteY4" fmla="*/ 67579 h 107988"/>
                <a:gd name="connsiteX5" fmla="*/ 47052 w 84635"/>
                <a:gd name="connsiteY5" fmla="*/ 68369 h 107988"/>
                <a:gd name="connsiteX6" fmla="*/ 72994 w 84635"/>
                <a:gd name="connsiteY6" fmla="*/ 98738 h 107988"/>
                <a:gd name="connsiteX7" fmla="*/ 84434 w 84635"/>
                <a:gd name="connsiteY7" fmla="*/ 102092 h 107988"/>
                <a:gd name="connsiteX8" fmla="*/ 83577 w 84635"/>
                <a:gd name="connsiteY8" fmla="*/ 107359 h 107988"/>
                <a:gd name="connsiteX9" fmla="*/ 63088 w 84635"/>
                <a:gd name="connsiteY9" fmla="*/ 107989 h 107988"/>
                <a:gd name="connsiteX10" fmla="*/ 53523 w 84635"/>
                <a:gd name="connsiteY10" fmla="*/ 104484 h 107988"/>
                <a:gd name="connsiteX11" fmla="*/ 34757 w 84635"/>
                <a:gd name="connsiteY11" fmla="*/ 80677 h 107988"/>
                <a:gd name="connsiteX12" fmla="*/ 29799 w 84635"/>
                <a:gd name="connsiteY12" fmla="*/ 76544 h 107988"/>
                <a:gd name="connsiteX13" fmla="*/ 29969 w 84635"/>
                <a:gd name="connsiteY13" fmla="*/ 94424 h 107988"/>
                <a:gd name="connsiteX14" fmla="*/ 34415 w 84635"/>
                <a:gd name="connsiteY14" fmla="*/ 100967 h 107988"/>
                <a:gd name="connsiteX15" fmla="*/ 40392 w 84635"/>
                <a:gd name="connsiteY15" fmla="*/ 102092 h 107988"/>
                <a:gd name="connsiteX16" fmla="*/ 39534 w 84635"/>
                <a:gd name="connsiteY16" fmla="*/ 107359 h 107988"/>
                <a:gd name="connsiteX17" fmla="*/ 20083 w 84635"/>
                <a:gd name="connsiteY17" fmla="*/ 106884 h 107988"/>
                <a:gd name="connsiteX18" fmla="*/ 1134 w 84635"/>
                <a:gd name="connsiteY18" fmla="*/ 107359 h 107988"/>
                <a:gd name="connsiteX19" fmla="*/ 1134 w 84635"/>
                <a:gd name="connsiteY19" fmla="*/ 102092 h 107988"/>
                <a:gd name="connsiteX20" fmla="*/ 7103 w 84635"/>
                <a:gd name="connsiteY20" fmla="*/ 100967 h 107988"/>
                <a:gd name="connsiteX21" fmla="*/ 10538 w 84635"/>
                <a:gd name="connsiteY21" fmla="*/ 95054 h 107988"/>
                <a:gd name="connsiteX22" fmla="*/ 10862 w 84635"/>
                <a:gd name="connsiteY22" fmla="*/ 68064 h 107988"/>
                <a:gd name="connsiteX23" fmla="*/ 10538 w 84635"/>
                <a:gd name="connsiteY23" fmla="*/ 15671 h 107988"/>
                <a:gd name="connsiteX24" fmla="*/ 7454 w 84635"/>
                <a:gd name="connsiteY24" fmla="*/ 11030 h 107988"/>
                <a:gd name="connsiteX25" fmla="*/ 459 w 84635"/>
                <a:gd name="connsiteY25" fmla="*/ 9745 h 107988"/>
                <a:gd name="connsiteX26" fmla="*/ 459 w 84635"/>
                <a:gd name="connsiteY26" fmla="*/ 4963 h 107988"/>
                <a:gd name="connsiteX27" fmla="*/ 30827 w 84635"/>
                <a:gd name="connsiteY27" fmla="*/ 0 h 107988"/>
                <a:gd name="connsiteX28" fmla="*/ 32026 w 84635"/>
                <a:gd name="connsiteY28" fmla="*/ 2573 h 107988"/>
                <a:gd name="connsiteX29" fmla="*/ 29969 w 84635"/>
                <a:gd name="connsiteY29" fmla="*/ 18700 h 107988"/>
                <a:gd name="connsiteX30" fmla="*/ 29799 w 84635"/>
                <a:gd name="connsiteY30" fmla="*/ 72371 h 107988"/>
                <a:gd name="connsiteX31" fmla="*/ 37488 w 84635"/>
                <a:gd name="connsiteY31" fmla="*/ 68703 h 107988"/>
                <a:gd name="connsiteX32" fmla="*/ 51991 w 84635"/>
                <a:gd name="connsiteY32" fmla="*/ 52232 h 107988"/>
                <a:gd name="connsiteX33" fmla="*/ 49442 w 84635"/>
                <a:gd name="connsiteY33" fmla="*/ 49679 h 107988"/>
                <a:gd name="connsiteX34" fmla="*/ 41410 w 84635"/>
                <a:gd name="connsiteY34" fmla="*/ 48413 h 107988"/>
                <a:gd name="connsiteX35" fmla="*/ 42104 w 84635"/>
                <a:gd name="connsiteY35" fmla="*/ 43307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635" h="107988">
                  <a:moveTo>
                    <a:pt x="42104" y="43307"/>
                  </a:moveTo>
                  <a:cubicBezTo>
                    <a:pt x="54057" y="43307"/>
                    <a:pt x="68036" y="42821"/>
                    <a:pt x="76231" y="42012"/>
                  </a:cubicBezTo>
                  <a:cubicBezTo>
                    <a:pt x="76926" y="42668"/>
                    <a:pt x="77096" y="46496"/>
                    <a:pt x="76231" y="47289"/>
                  </a:cubicBezTo>
                  <a:cubicBezTo>
                    <a:pt x="69749" y="48413"/>
                    <a:pt x="65658" y="49679"/>
                    <a:pt x="62069" y="53042"/>
                  </a:cubicBezTo>
                  <a:cubicBezTo>
                    <a:pt x="57455" y="57510"/>
                    <a:pt x="51316" y="63272"/>
                    <a:pt x="47052" y="67579"/>
                  </a:cubicBezTo>
                  <a:cubicBezTo>
                    <a:pt x="46872" y="67730"/>
                    <a:pt x="47052" y="68064"/>
                    <a:pt x="47052" y="68369"/>
                  </a:cubicBezTo>
                  <a:cubicBezTo>
                    <a:pt x="50631" y="74286"/>
                    <a:pt x="66676" y="93785"/>
                    <a:pt x="72994" y="98738"/>
                  </a:cubicBezTo>
                  <a:cubicBezTo>
                    <a:pt x="76412" y="101455"/>
                    <a:pt x="77944" y="101770"/>
                    <a:pt x="84434" y="102092"/>
                  </a:cubicBezTo>
                  <a:cubicBezTo>
                    <a:pt x="84939" y="102884"/>
                    <a:pt x="84434" y="106723"/>
                    <a:pt x="83577" y="107359"/>
                  </a:cubicBezTo>
                  <a:cubicBezTo>
                    <a:pt x="80341" y="107847"/>
                    <a:pt x="69407" y="107989"/>
                    <a:pt x="63088" y="107989"/>
                  </a:cubicBezTo>
                  <a:cubicBezTo>
                    <a:pt x="58664" y="107847"/>
                    <a:pt x="55246" y="106084"/>
                    <a:pt x="53523" y="104484"/>
                  </a:cubicBezTo>
                  <a:cubicBezTo>
                    <a:pt x="49269" y="100653"/>
                    <a:pt x="41066" y="89147"/>
                    <a:pt x="34757" y="80677"/>
                  </a:cubicBezTo>
                  <a:cubicBezTo>
                    <a:pt x="33397" y="78924"/>
                    <a:pt x="31865" y="77010"/>
                    <a:pt x="29799" y="76544"/>
                  </a:cubicBezTo>
                  <a:cubicBezTo>
                    <a:pt x="29799" y="84679"/>
                    <a:pt x="29799" y="88662"/>
                    <a:pt x="29969" y="94424"/>
                  </a:cubicBezTo>
                  <a:cubicBezTo>
                    <a:pt x="30142" y="99207"/>
                    <a:pt x="31170" y="100177"/>
                    <a:pt x="34415" y="100967"/>
                  </a:cubicBezTo>
                  <a:cubicBezTo>
                    <a:pt x="36299" y="101455"/>
                    <a:pt x="38002" y="101770"/>
                    <a:pt x="40392" y="102092"/>
                  </a:cubicBezTo>
                  <a:cubicBezTo>
                    <a:pt x="40896" y="103055"/>
                    <a:pt x="40392" y="106723"/>
                    <a:pt x="39534" y="107359"/>
                  </a:cubicBezTo>
                  <a:cubicBezTo>
                    <a:pt x="35624" y="107359"/>
                    <a:pt x="29799" y="106884"/>
                    <a:pt x="20083" y="106884"/>
                  </a:cubicBezTo>
                  <a:cubicBezTo>
                    <a:pt x="10689" y="106884"/>
                    <a:pt x="5397" y="107359"/>
                    <a:pt x="1134" y="107359"/>
                  </a:cubicBezTo>
                  <a:cubicBezTo>
                    <a:pt x="279" y="106723"/>
                    <a:pt x="279" y="102731"/>
                    <a:pt x="1134" y="102092"/>
                  </a:cubicBezTo>
                  <a:cubicBezTo>
                    <a:pt x="3694" y="101770"/>
                    <a:pt x="5397" y="101606"/>
                    <a:pt x="7103" y="100967"/>
                  </a:cubicBezTo>
                  <a:cubicBezTo>
                    <a:pt x="9671" y="100177"/>
                    <a:pt x="10175" y="98738"/>
                    <a:pt x="10538" y="95054"/>
                  </a:cubicBezTo>
                  <a:cubicBezTo>
                    <a:pt x="10862" y="90596"/>
                    <a:pt x="10862" y="75400"/>
                    <a:pt x="10862" y="68064"/>
                  </a:cubicBezTo>
                  <a:cubicBezTo>
                    <a:pt x="10862" y="28284"/>
                    <a:pt x="10862" y="19015"/>
                    <a:pt x="10538" y="15671"/>
                  </a:cubicBezTo>
                  <a:cubicBezTo>
                    <a:pt x="10348" y="13413"/>
                    <a:pt x="9671" y="11833"/>
                    <a:pt x="7454" y="11030"/>
                  </a:cubicBezTo>
                  <a:cubicBezTo>
                    <a:pt x="5721" y="10555"/>
                    <a:pt x="3171" y="10069"/>
                    <a:pt x="459" y="9745"/>
                  </a:cubicBezTo>
                  <a:cubicBezTo>
                    <a:pt x="-235" y="8794"/>
                    <a:pt x="-65" y="5431"/>
                    <a:pt x="459" y="4963"/>
                  </a:cubicBezTo>
                  <a:cubicBezTo>
                    <a:pt x="10862" y="4468"/>
                    <a:pt x="25202" y="2088"/>
                    <a:pt x="30827" y="0"/>
                  </a:cubicBezTo>
                  <a:cubicBezTo>
                    <a:pt x="31170" y="171"/>
                    <a:pt x="32026" y="2088"/>
                    <a:pt x="32026" y="2573"/>
                  </a:cubicBezTo>
                  <a:cubicBezTo>
                    <a:pt x="30656" y="4638"/>
                    <a:pt x="30332" y="7840"/>
                    <a:pt x="29969" y="18700"/>
                  </a:cubicBezTo>
                  <a:cubicBezTo>
                    <a:pt x="29799" y="29235"/>
                    <a:pt x="29638" y="41858"/>
                    <a:pt x="29799" y="72371"/>
                  </a:cubicBezTo>
                  <a:cubicBezTo>
                    <a:pt x="32026" y="72057"/>
                    <a:pt x="34757" y="70779"/>
                    <a:pt x="37488" y="68703"/>
                  </a:cubicBezTo>
                  <a:cubicBezTo>
                    <a:pt x="43637" y="63902"/>
                    <a:pt x="51659" y="54786"/>
                    <a:pt x="51991" y="52232"/>
                  </a:cubicBezTo>
                  <a:cubicBezTo>
                    <a:pt x="51991" y="50967"/>
                    <a:pt x="51486" y="50164"/>
                    <a:pt x="49442" y="49679"/>
                  </a:cubicBezTo>
                  <a:cubicBezTo>
                    <a:pt x="47213" y="49050"/>
                    <a:pt x="42618" y="48584"/>
                    <a:pt x="41410" y="48413"/>
                  </a:cubicBezTo>
                  <a:cubicBezTo>
                    <a:pt x="40896" y="47460"/>
                    <a:pt x="41410" y="43772"/>
                    <a:pt x="42104" y="433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10859251" y="643402"/>
              <a:ext cx="65488" cy="67608"/>
            </a:xfrm>
            <a:custGeom>
              <a:avLst/>
              <a:gdLst>
                <a:gd name="connsiteX0" fmla="*/ 36049 w 65488"/>
                <a:gd name="connsiteY0" fmla="*/ 34125 h 67608"/>
                <a:gd name="connsiteX1" fmla="*/ 19661 w 65488"/>
                <a:gd name="connsiteY1" fmla="*/ 40022 h 67608"/>
                <a:gd name="connsiteX2" fmla="*/ 18109 w 65488"/>
                <a:gd name="connsiteY2" fmla="*/ 45289 h 67608"/>
                <a:gd name="connsiteX3" fmla="*/ 29576 w 65488"/>
                <a:gd name="connsiteY3" fmla="*/ 56595 h 67608"/>
                <a:gd name="connsiteX4" fmla="*/ 35031 w 65488"/>
                <a:gd name="connsiteY4" fmla="*/ 55169 h 67608"/>
                <a:gd name="connsiteX5" fmla="*/ 36410 w 65488"/>
                <a:gd name="connsiteY5" fmla="*/ 51986 h 67608"/>
                <a:gd name="connsiteX6" fmla="*/ 36744 w 65488"/>
                <a:gd name="connsiteY6" fmla="*/ 34935 h 67608"/>
                <a:gd name="connsiteX7" fmla="*/ 36049 w 65488"/>
                <a:gd name="connsiteY7" fmla="*/ 34125 h 67608"/>
                <a:gd name="connsiteX8" fmla="*/ 34363 w 65488"/>
                <a:gd name="connsiteY8" fmla="*/ 15786 h 67608"/>
                <a:gd name="connsiteX9" fmla="*/ 22221 w 65488"/>
                <a:gd name="connsiteY9" fmla="*/ 10518 h 67608"/>
                <a:gd name="connsiteX10" fmla="*/ 14359 w 65488"/>
                <a:gd name="connsiteY10" fmla="*/ 12433 h 67608"/>
                <a:gd name="connsiteX11" fmla="*/ 8203 w 65488"/>
                <a:gd name="connsiteY11" fmla="*/ 22636 h 67608"/>
                <a:gd name="connsiteX12" fmla="*/ 2407 w 65488"/>
                <a:gd name="connsiteY12" fmla="*/ 19778 h 67608"/>
                <a:gd name="connsiteX13" fmla="*/ 6166 w 65488"/>
                <a:gd name="connsiteY13" fmla="*/ 9728 h 67608"/>
                <a:gd name="connsiteX14" fmla="*/ 31452 w 65488"/>
                <a:gd name="connsiteY14" fmla="*/ 0 h 67608"/>
                <a:gd name="connsiteX15" fmla="*/ 50579 w 65488"/>
                <a:gd name="connsiteY15" fmla="*/ 9260 h 67608"/>
                <a:gd name="connsiteX16" fmla="*/ 54862 w 65488"/>
                <a:gd name="connsiteY16" fmla="*/ 25350 h 67608"/>
                <a:gd name="connsiteX17" fmla="*/ 54331 w 65488"/>
                <a:gd name="connsiteY17" fmla="*/ 50394 h 67608"/>
                <a:gd name="connsiteX18" fmla="*/ 59649 w 65488"/>
                <a:gd name="connsiteY18" fmla="*/ 56595 h 67608"/>
                <a:gd name="connsiteX19" fmla="*/ 65455 w 65488"/>
                <a:gd name="connsiteY19" fmla="*/ 55805 h 67608"/>
                <a:gd name="connsiteX20" fmla="*/ 64588 w 65488"/>
                <a:gd name="connsiteY20" fmla="*/ 61702 h 67608"/>
                <a:gd name="connsiteX21" fmla="*/ 47517 w 65488"/>
                <a:gd name="connsiteY21" fmla="*/ 67608 h 67608"/>
                <a:gd name="connsiteX22" fmla="*/ 37599 w 65488"/>
                <a:gd name="connsiteY22" fmla="*/ 62980 h 67608"/>
                <a:gd name="connsiteX23" fmla="*/ 36571 w 65488"/>
                <a:gd name="connsiteY23" fmla="*/ 59958 h 67608"/>
                <a:gd name="connsiteX24" fmla="*/ 35886 w 65488"/>
                <a:gd name="connsiteY24" fmla="*/ 59636 h 67608"/>
                <a:gd name="connsiteX25" fmla="*/ 16406 w 65488"/>
                <a:gd name="connsiteY25" fmla="*/ 67608 h 67608"/>
                <a:gd name="connsiteX26" fmla="*/ 6510 w 65488"/>
                <a:gd name="connsiteY26" fmla="*/ 63789 h 67608"/>
                <a:gd name="connsiteX27" fmla="*/ 0 w 65488"/>
                <a:gd name="connsiteY27" fmla="*/ 48469 h 67608"/>
                <a:gd name="connsiteX28" fmla="*/ 2902 w 65488"/>
                <a:gd name="connsiteY28" fmla="*/ 39058 h 67608"/>
                <a:gd name="connsiteX29" fmla="*/ 35382 w 65488"/>
                <a:gd name="connsiteY29" fmla="*/ 29028 h 67608"/>
                <a:gd name="connsiteX30" fmla="*/ 36744 w 65488"/>
                <a:gd name="connsiteY30" fmla="*/ 27265 h 67608"/>
                <a:gd name="connsiteX31" fmla="*/ 36914 w 65488"/>
                <a:gd name="connsiteY31" fmla="*/ 24407 h 67608"/>
                <a:gd name="connsiteX32" fmla="*/ 34363 w 6548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88" h="67608">
                  <a:moveTo>
                    <a:pt x="36049" y="34125"/>
                  </a:moveTo>
                  <a:cubicBezTo>
                    <a:pt x="31109" y="35876"/>
                    <a:pt x="21878" y="38429"/>
                    <a:pt x="19661" y="40022"/>
                  </a:cubicBezTo>
                  <a:cubicBezTo>
                    <a:pt x="19147" y="40507"/>
                    <a:pt x="18109" y="43687"/>
                    <a:pt x="18109" y="45289"/>
                  </a:cubicBezTo>
                  <a:cubicBezTo>
                    <a:pt x="18109" y="52625"/>
                    <a:pt x="23753" y="56595"/>
                    <a:pt x="29576" y="56595"/>
                  </a:cubicBezTo>
                  <a:cubicBezTo>
                    <a:pt x="31452" y="56595"/>
                    <a:pt x="33498" y="56129"/>
                    <a:pt x="35031" y="55169"/>
                  </a:cubicBezTo>
                  <a:cubicBezTo>
                    <a:pt x="35886" y="54700"/>
                    <a:pt x="36410" y="53576"/>
                    <a:pt x="3641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9" y="34125"/>
                    <a:pt x="36049" y="34125"/>
                  </a:cubicBezTo>
                  <a:moveTo>
                    <a:pt x="34363" y="15786"/>
                  </a:moveTo>
                  <a:cubicBezTo>
                    <a:pt x="31623" y="12118"/>
                    <a:pt x="26835" y="10518"/>
                    <a:pt x="22221" y="10518"/>
                  </a:cubicBezTo>
                  <a:cubicBezTo>
                    <a:pt x="18472" y="10518"/>
                    <a:pt x="15387" y="11479"/>
                    <a:pt x="14359" y="12433"/>
                  </a:cubicBezTo>
                  <a:cubicBezTo>
                    <a:pt x="12810" y="13710"/>
                    <a:pt x="9572" y="19778"/>
                    <a:pt x="8203" y="22636"/>
                  </a:cubicBezTo>
                  <a:cubicBezTo>
                    <a:pt x="7528" y="23282"/>
                    <a:pt x="2217" y="20892"/>
                    <a:pt x="2407" y="19778"/>
                  </a:cubicBezTo>
                  <a:cubicBezTo>
                    <a:pt x="2560" y="18178"/>
                    <a:pt x="4958" y="10518"/>
                    <a:pt x="6166" y="9728"/>
                  </a:cubicBezTo>
                  <a:cubicBezTo>
                    <a:pt x="14359" y="4136"/>
                    <a:pt x="26494" y="0"/>
                    <a:pt x="31452" y="0"/>
                  </a:cubicBezTo>
                  <a:cubicBezTo>
                    <a:pt x="40159" y="0"/>
                    <a:pt x="46830" y="3831"/>
                    <a:pt x="50579" y="9260"/>
                  </a:cubicBezTo>
                  <a:cubicBezTo>
                    <a:pt x="53987" y="13871"/>
                    <a:pt x="54862" y="19778"/>
                    <a:pt x="54862" y="25350"/>
                  </a:cubicBezTo>
                  <a:cubicBezTo>
                    <a:pt x="54862" y="33010"/>
                    <a:pt x="54331" y="44011"/>
                    <a:pt x="54331" y="50394"/>
                  </a:cubicBezTo>
                  <a:cubicBezTo>
                    <a:pt x="54331" y="53576"/>
                    <a:pt x="55539" y="56595"/>
                    <a:pt x="59649" y="56595"/>
                  </a:cubicBezTo>
                  <a:cubicBezTo>
                    <a:pt x="61857" y="56595"/>
                    <a:pt x="63228" y="56454"/>
                    <a:pt x="65455" y="55805"/>
                  </a:cubicBezTo>
                  <a:cubicBezTo>
                    <a:pt x="65625" y="56454"/>
                    <a:pt x="65111" y="61226"/>
                    <a:pt x="64588" y="61702"/>
                  </a:cubicBezTo>
                  <a:cubicBezTo>
                    <a:pt x="60324" y="65694"/>
                    <a:pt x="52808" y="67608"/>
                    <a:pt x="47517" y="67608"/>
                  </a:cubicBezTo>
                  <a:cubicBezTo>
                    <a:pt x="42035" y="67608"/>
                    <a:pt x="38790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49" y="59636"/>
                    <a:pt x="35886" y="59636"/>
                  </a:cubicBezTo>
                  <a:cubicBezTo>
                    <a:pt x="27513" y="64904"/>
                    <a:pt x="19661" y="67608"/>
                    <a:pt x="16406" y="67608"/>
                  </a:cubicBezTo>
                  <a:cubicBezTo>
                    <a:pt x="12810" y="67608"/>
                    <a:pt x="9231" y="66170"/>
                    <a:pt x="6510" y="63789"/>
                  </a:cubicBezTo>
                  <a:cubicBezTo>
                    <a:pt x="2407" y="60102"/>
                    <a:pt x="0" y="54530"/>
                    <a:pt x="0" y="48469"/>
                  </a:cubicBezTo>
                  <a:cubicBezTo>
                    <a:pt x="0" y="46231"/>
                    <a:pt x="1874" y="40658"/>
                    <a:pt x="2902" y="39058"/>
                  </a:cubicBezTo>
                  <a:cubicBezTo>
                    <a:pt x="8203" y="36364"/>
                    <a:pt x="29062" y="31733"/>
                    <a:pt x="35382" y="29028"/>
                  </a:cubicBezTo>
                  <a:cubicBezTo>
                    <a:pt x="36049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9" y="18329"/>
                    <a:pt x="34363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10938187" y="614872"/>
              <a:ext cx="39757" cy="94824"/>
            </a:xfrm>
            <a:custGeom>
              <a:avLst/>
              <a:gdLst>
                <a:gd name="connsiteX0" fmla="*/ 25014 w 39757"/>
                <a:gd name="connsiteY0" fmla="*/ 16281 h 94824"/>
                <a:gd name="connsiteX1" fmla="*/ 13916 w 39757"/>
                <a:gd name="connsiteY1" fmla="*/ 17090 h 94824"/>
                <a:gd name="connsiteX2" fmla="*/ 8644 w 39757"/>
                <a:gd name="connsiteY2" fmla="*/ 10223 h 94824"/>
                <a:gd name="connsiteX3" fmla="*/ 9663 w 39757"/>
                <a:gd name="connsiteY3" fmla="*/ 3363 h 94824"/>
                <a:gd name="connsiteX4" fmla="*/ 20921 w 39757"/>
                <a:gd name="connsiteY4" fmla="*/ 0 h 94824"/>
                <a:gd name="connsiteX5" fmla="*/ 27745 w 39757"/>
                <a:gd name="connsiteY5" fmla="*/ 1914 h 94824"/>
                <a:gd name="connsiteX6" fmla="*/ 29277 w 39757"/>
                <a:gd name="connsiteY6" fmla="*/ 7345 h 94824"/>
                <a:gd name="connsiteX7" fmla="*/ 25014 w 39757"/>
                <a:gd name="connsiteY7" fmla="*/ 16281 h 94824"/>
                <a:gd name="connsiteX8" fmla="*/ 38822 w 39757"/>
                <a:gd name="connsiteY8" fmla="*/ 94824 h 94824"/>
                <a:gd name="connsiteX9" fmla="*/ 19379 w 39757"/>
                <a:gd name="connsiteY9" fmla="*/ 94339 h 94824"/>
                <a:gd name="connsiteX10" fmla="*/ 442 w 39757"/>
                <a:gd name="connsiteY10" fmla="*/ 94824 h 94824"/>
                <a:gd name="connsiteX11" fmla="*/ 442 w 39757"/>
                <a:gd name="connsiteY11" fmla="*/ 89547 h 94824"/>
                <a:gd name="connsiteX12" fmla="*/ 7112 w 39757"/>
                <a:gd name="connsiteY12" fmla="*/ 88272 h 94824"/>
                <a:gd name="connsiteX13" fmla="*/ 10006 w 39757"/>
                <a:gd name="connsiteY13" fmla="*/ 82211 h 94824"/>
                <a:gd name="connsiteX14" fmla="*/ 10347 w 39757"/>
                <a:gd name="connsiteY14" fmla="*/ 60339 h 94824"/>
                <a:gd name="connsiteX15" fmla="*/ 10157 w 39757"/>
                <a:gd name="connsiteY15" fmla="*/ 45650 h 94824"/>
                <a:gd name="connsiteX16" fmla="*/ 8795 w 39757"/>
                <a:gd name="connsiteY16" fmla="*/ 41812 h 94824"/>
                <a:gd name="connsiteX17" fmla="*/ 1640 w 39757"/>
                <a:gd name="connsiteY17" fmla="*/ 38154 h 94824"/>
                <a:gd name="connsiteX18" fmla="*/ 2144 w 39757"/>
                <a:gd name="connsiteY18" fmla="*/ 33523 h 94824"/>
                <a:gd name="connsiteX19" fmla="*/ 29618 w 39757"/>
                <a:gd name="connsiteY19" fmla="*/ 28255 h 94824"/>
                <a:gd name="connsiteX20" fmla="*/ 29448 w 39757"/>
                <a:gd name="connsiteY20" fmla="*/ 55710 h 94824"/>
                <a:gd name="connsiteX21" fmla="*/ 29618 w 39757"/>
                <a:gd name="connsiteY21" fmla="*/ 82041 h 94824"/>
                <a:gd name="connsiteX22" fmla="*/ 32863 w 39757"/>
                <a:gd name="connsiteY22" fmla="*/ 88272 h 94824"/>
                <a:gd name="connsiteX23" fmla="*/ 39517 w 39757"/>
                <a:gd name="connsiteY23" fmla="*/ 89547 h 94824"/>
                <a:gd name="connsiteX24" fmla="*/ 38822 w 39757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7" h="94824">
                  <a:moveTo>
                    <a:pt x="25014" y="16281"/>
                  </a:moveTo>
                  <a:cubicBezTo>
                    <a:pt x="23632" y="17244"/>
                    <a:pt x="15792" y="18034"/>
                    <a:pt x="13916" y="17090"/>
                  </a:cubicBezTo>
                  <a:cubicBezTo>
                    <a:pt x="11195" y="15966"/>
                    <a:pt x="9482" y="13423"/>
                    <a:pt x="8644" y="10223"/>
                  </a:cubicBezTo>
                  <a:cubicBezTo>
                    <a:pt x="8291" y="8611"/>
                    <a:pt x="8454" y="4792"/>
                    <a:pt x="9663" y="3363"/>
                  </a:cubicBezTo>
                  <a:cubicBezTo>
                    <a:pt x="11690" y="1610"/>
                    <a:pt x="16828" y="0"/>
                    <a:pt x="20921" y="0"/>
                  </a:cubicBezTo>
                  <a:cubicBezTo>
                    <a:pt x="24500" y="0"/>
                    <a:pt x="27050" y="1105"/>
                    <a:pt x="27745" y="1914"/>
                  </a:cubicBezTo>
                  <a:cubicBezTo>
                    <a:pt x="28943" y="3202"/>
                    <a:pt x="29277" y="6070"/>
                    <a:pt x="29277" y="7345"/>
                  </a:cubicBezTo>
                  <a:cubicBezTo>
                    <a:pt x="29277" y="10528"/>
                    <a:pt x="27564" y="14366"/>
                    <a:pt x="25014" y="16281"/>
                  </a:cubicBezTo>
                  <a:moveTo>
                    <a:pt x="38822" y="94824"/>
                  </a:moveTo>
                  <a:cubicBezTo>
                    <a:pt x="35424" y="94824"/>
                    <a:pt x="29448" y="94339"/>
                    <a:pt x="19379" y="94339"/>
                  </a:cubicBezTo>
                  <a:cubicBezTo>
                    <a:pt x="10681" y="94339"/>
                    <a:pt x="4201" y="94824"/>
                    <a:pt x="442" y="94824"/>
                  </a:cubicBezTo>
                  <a:cubicBezTo>
                    <a:pt x="-63" y="94185"/>
                    <a:pt x="-226" y="90186"/>
                    <a:pt x="442" y="89547"/>
                  </a:cubicBezTo>
                  <a:cubicBezTo>
                    <a:pt x="3182" y="89223"/>
                    <a:pt x="5229" y="88908"/>
                    <a:pt x="7112" y="88272"/>
                  </a:cubicBezTo>
                  <a:cubicBezTo>
                    <a:pt x="9319" y="87469"/>
                    <a:pt x="9833" y="86033"/>
                    <a:pt x="10006" y="82211"/>
                  </a:cubicBezTo>
                  <a:cubicBezTo>
                    <a:pt x="10157" y="78534"/>
                    <a:pt x="10347" y="68323"/>
                    <a:pt x="10347" y="60339"/>
                  </a:cubicBezTo>
                  <a:cubicBezTo>
                    <a:pt x="10347" y="54747"/>
                    <a:pt x="10157" y="48518"/>
                    <a:pt x="10157" y="45650"/>
                  </a:cubicBezTo>
                  <a:cubicBezTo>
                    <a:pt x="10157" y="44375"/>
                    <a:pt x="9833" y="42782"/>
                    <a:pt x="8795" y="41812"/>
                  </a:cubicBezTo>
                  <a:cubicBezTo>
                    <a:pt x="7446" y="40392"/>
                    <a:pt x="5733" y="39583"/>
                    <a:pt x="1640" y="38154"/>
                  </a:cubicBezTo>
                  <a:cubicBezTo>
                    <a:pt x="1126" y="37344"/>
                    <a:pt x="1470" y="34161"/>
                    <a:pt x="2144" y="33523"/>
                  </a:cubicBezTo>
                  <a:cubicBezTo>
                    <a:pt x="6418" y="33523"/>
                    <a:pt x="21605" y="31284"/>
                    <a:pt x="29618" y="28255"/>
                  </a:cubicBezTo>
                  <a:cubicBezTo>
                    <a:pt x="29618" y="34971"/>
                    <a:pt x="29448" y="46460"/>
                    <a:pt x="29448" y="55710"/>
                  </a:cubicBezTo>
                  <a:cubicBezTo>
                    <a:pt x="29448" y="64026"/>
                    <a:pt x="29448" y="74705"/>
                    <a:pt x="29618" y="82041"/>
                  </a:cubicBezTo>
                  <a:cubicBezTo>
                    <a:pt x="29618" y="86203"/>
                    <a:pt x="30656" y="87469"/>
                    <a:pt x="32863" y="88272"/>
                  </a:cubicBezTo>
                  <a:cubicBezTo>
                    <a:pt x="34396" y="88737"/>
                    <a:pt x="36101" y="89071"/>
                    <a:pt x="39517" y="89547"/>
                  </a:cubicBezTo>
                  <a:cubicBezTo>
                    <a:pt x="40031" y="90347"/>
                    <a:pt x="39687" y="94185"/>
                    <a:pt x="38822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11030861" y="611804"/>
              <a:ext cx="117962" cy="100226"/>
            </a:xfrm>
            <a:custGeom>
              <a:avLst/>
              <a:gdLst>
                <a:gd name="connsiteX0" fmla="*/ 536 w 117962"/>
                <a:gd name="connsiteY0" fmla="*/ 0 h 100226"/>
                <a:gd name="connsiteX1" fmla="*/ 25259 w 117962"/>
                <a:gd name="connsiteY1" fmla="*/ 478 h 100226"/>
                <a:gd name="connsiteX2" fmla="*/ 49831 w 117962"/>
                <a:gd name="connsiteY2" fmla="*/ 0 h 100226"/>
                <a:gd name="connsiteX3" fmla="*/ 49831 w 117962"/>
                <a:gd name="connsiteY3" fmla="*/ 5116 h 100226"/>
                <a:gd name="connsiteX4" fmla="*/ 41999 w 117962"/>
                <a:gd name="connsiteY4" fmla="*/ 6546 h 100226"/>
                <a:gd name="connsiteX5" fmla="*/ 36366 w 117962"/>
                <a:gd name="connsiteY5" fmla="*/ 14996 h 100226"/>
                <a:gd name="connsiteX6" fmla="*/ 36366 w 117962"/>
                <a:gd name="connsiteY6" fmla="*/ 53147 h 100226"/>
                <a:gd name="connsiteX7" fmla="*/ 38412 w 117962"/>
                <a:gd name="connsiteY7" fmla="*/ 71981 h 100226"/>
                <a:gd name="connsiteX8" fmla="*/ 66210 w 117962"/>
                <a:gd name="connsiteY8" fmla="*/ 89691 h 100226"/>
                <a:gd name="connsiteX9" fmla="*/ 93170 w 117962"/>
                <a:gd name="connsiteY9" fmla="*/ 63046 h 100226"/>
                <a:gd name="connsiteX10" fmla="*/ 93513 w 117962"/>
                <a:gd name="connsiteY10" fmla="*/ 17081 h 100226"/>
                <a:gd name="connsiteX11" fmla="*/ 85995 w 117962"/>
                <a:gd name="connsiteY11" fmla="*/ 6699 h 100226"/>
                <a:gd name="connsiteX12" fmla="*/ 76440 w 117962"/>
                <a:gd name="connsiteY12" fmla="*/ 5116 h 100226"/>
                <a:gd name="connsiteX13" fmla="*/ 76610 w 117962"/>
                <a:gd name="connsiteY13" fmla="*/ 0 h 100226"/>
                <a:gd name="connsiteX14" fmla="*/ 97606 w 117962"/>
                <a:gd name="connsiteY14" fmla="*/ 478 h 100226"/>
                <a:gd name="connsiteX15" fmla="*/ 117391 w 117962"/>
                <a:gd name="connsiteY15" fmla="*/ 0 h 100226"/>
                <a:gd name="connsiteX16" fmla="*/ 117391 w 117962"/>
                <a:gd name="connsiteY16" fmla="*/ 5116 h 100226"/>
                <a:gd name="connsiteX17" fmla="*/ 110233 w 117962"/>
                <a:gd name="connsiteY17" fmla="*/ 6546 h 100226"/>
                <a:gd name="connsiteX18" fmla="*/ 104086 w 117962"/>
                <a:gd name="connsiteY18" fmla="*/ 18034 h 100226"/>
                <a:gd name="connsiteX19" fmla="*/ 102030 w 117962"/>
                <a:gd name="connsiteY19" fmla="*/ 61931 h 100226"/>
                <a:gd name="connsiteX20" fmla="*/ 58187 w 117962"/>
                <a:gd name="connsiteY20" fmla="*/ 100226 h 100226"/>
                <a:gd name="connsiteX21" fmla="*/ 15897 w 117962"/>
                <a:gd name="connsiteY21" fmla="*/ 70866 h 100226"/>
                <a:gd name="connsiteX22" fmla="*/ 14525 w 117962"/>
                <a:gd name="connsiteY22" fmla="*/ 14671 h 100226"/>
                <a:gd name="connsiteX23" fmla="*/ 9243 w 117962"/>
                <a:gd name="connsiteY23" fmla="*/ 6699 h 100226"/>
                <a:gd name="connsiteX24" fmla="*/ 373 w 117962"/>
                <a:gd name="connsiteY24" fmla="*/ 5116 h 100226"/>
                <a:gd name="connsiteX25" fmla="*/ 536 w 117962"/>
                <a:gd name="connsiteY25" fmla="*/ 0 h 10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7962" h="100226">
                  <a:moveTo>
                    <a:pt x="536" y="0"/>
                  </a:moveTo>
                  <a:cubicBezTo>
                    <a:pt x="5818" y="0"/>
                    <a:pt x="15723" y="478"/>
                    <a:pt x="25259" y="478"/>
                  </a:cubicBezTo>
                  <a:cubicBezTo>
                    <a:pt x="35328" y="478"/>
                    <a:pt x="43865" y="0"/>
                    <a:pt x="49831" y="0"/>
                  </a:cubicBezTo>
                  <a:cubicBezTo>
                    <a:pt x="50518" y="639"/>
                    <a:pt x="50518" y="4307"/>
                    <a:pt x="49831" y="5116"/>
                  </a:cubicBezTo>
                  <a:cubicBezTo>
                    <a:pt x="46776" y="5582"/>
                    <a:pt x="44035" y="6060"/>
                    <a:pt x="41999" y="6546"/>
                  </a:cubicBezTo>
                  <a:cubicBezTo>
                    <a:pt x="37898" y="7345"/>
                    <a:pt x="36536" y="9889"/>
                    <a:pt x="36366" y="14996"/>
                  </a:cubicBezTo>
                  <a:cubicBezTo>
                    <a:pt x="36022" y="27760"/>
                    <a:pt x="36366" y="44689"/>
                    <a:pt x="36366" y="53147"/>
                  </a:cubicBezTo>
                  <a:cubicBezTo>
                    <a:pt x="36536" y="59368"/>
                    <a:pt x="37050" y="67047"/>
                    <a:pt x="38412" y="71981"/>
                  </a:cubicBezTo>
                  <a:cubicBezTo>
                    <a:pt x="40790" y="82355"/>
                    <a:pt x="49661" y="89691"/>
                    <a:pt x="66210" y="89691"/>
                  </a:cubicBezTo>
                  <a:cubicBezTo>
                    <a:pt x="78496" y="89691"/>
                    <a:pt x="91457" y="85860"/>
                    <a:pt x="93170" y="63046"/>
                  </a:cubicBezTo>
                  <a:cubicBezTo>
                    <a:pt x="94017" y="51062"/>
                    <a:pt x="94188" y="28245"/>
                    <a:pt x="93513" y="17081"/>
                  </a:cubicBezTo>
                  <a:cubicBezTo>
                    <a:pt x="93170" y="10365"/>
                    <a:pt x="91637" y="7660"/>
                    <a:pt x="85995" y="6699"/>
                  </a:cubicBezTo>
                  <a:cubicBezTo>
                    <a:pt x="83615" y="6060"/>
                    <a:pt x="80209" y="5582"/>
                    <a:pt x="76440" y="5116"/>
                  </a:cubicBezTo>
                  <a:cubicBezTo>
                    <a:pt x="75945" y="4307"/>
                    <a:pt x="75945" y="944"/>
                    <a:pt x="76610" y="0"/>
                  </a:cubicBezTo>
                  <a:cubicBezTo>
                    <a:pt x="81892" y="0"/>
                    <a:pt x="89069" y="478"/>
                    <a:pt x="97606" y="478"/>
                  </a:cubicBezTo>
                  <a:cubicBezTo>
                    <a:pt x="108684" y="478"/>
                    <a:pt x="113802" y="0"/>
                    <a:pt x="117391" y="0"/>
                  </a:cubicBezTo>
                  <a:cubicBezTo>
                    <a:pt x="118066" y="639"/>
                    <a:pt x="118236" y="4460"/>
                    <a:pt x="117391" y="5116"/>
                  </a:cubicBezTo>
                  <a:cubicBezTo>
                    <a:pt x="114821" y="5582"/>
                    <a:pt x="112270" y="5907"/>
                    <a:pt x="110233" y="6546"/>
                  </a:cubicBezTo>
                  <a:cubicBezTo>
                    <a:pt x="105770" y="7660"/>
                    <a:pt x="104410" y="10213"/>
                    <a:pt x="104086" y="18034"/>
                  </a:cubicBezTo>
                  <a:cubicBezTo>
                    <a:pt x="103582" y="32391"/>
                    <a:pt x="103239" y="51062"/>
                    <a:pt x="102030" y="61931"/>
                  </a:cubicBezTo>
                  <a:cubicBezTo>
                    <a:pt x="99479" y="90805"/>
                    <a:pt x="81741" y="100226"/>
                    <a:pt x="58187" y="100226"/>
                  </a:cubicBezTo>
                  <a:cubicBezTo>
                    <a:pt x="28687" y="100226"/>
                    <a:pt x="17933" y="86984"/>
                    <a:pt x="15897" y="70866"/>
                  </a:cubicBezTo>
                  <a:cubicBezTo>
                    <a:pt x="14354" y="59683"/>
                    <a:pt x="14695" y="29999"/>
                    <a:pt x="14525" y="14671"/>
                  </a:cubicBezTo>
                  <a:cubicBezTo>
                    <a:pt x="14354" y="10538"/>
                    <a:pt x="13156" y="7821"/>
                    <a:pt x="9243" y="6699"/>
                  </a:cubicBezTo>
                  <a:cubicBezTo>
                    <a:pt x="7187" y="6060"/>
                    <a:pt x="3437" y="5421"/>
                    <a:pt x="373" y="5116"/>
                  </a:cubicBezTo>
                  <a:cubicBezTo>
                    <a:pt x="-149" y="4307"/>
                    <a:pt x="-149" y="639"/>
                    <a:pt x="536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11160668" y="642822"/>
              <a:ext cx="83756" cy="66864"/>
            </a:xfrm>
            <a:custGeom>
              <a:avLst/>
              <a:gdLst>
                <a:gd name="connsiteX0" fmla="*/ 6016 w 83756"/>
                <a:gd name="connsiteY0" fmla="*/ 60653 h 66864"/>
                <a:gd name="connsiteX1" fmla="*/ 9595 w 83756"/>
                <a:gd name="connsiteY1" fmla="*/ 54576 h 66864"/>
                <a:gd name="connsiteX2" fmla="*/ 9938 w 83756"/>
                <a:gd name="connsiteY2" fmla="*/ 29513 h 66864"/>
                <a:gd name="connsiteX3" fmla="*/ 9595 w 83756"/>
                <a:gd name="connsiteY3" fmla="*/ 16910 h 66864"/>
                <a:gd name="connsiteX4" fmla="*/ 1238 w 83756"/>
                <a:gd name="connsiteY4" fmla="*/ 11003 h 66864"/>
                <a:gd name="connsiteX5" fmla="*/ 2096 w 83756"/>
                <a:gd name="connsiteY5" fmla="*/ 6697 h 66864"/>
                <a:gd name="connsiteX6" fmla="*/ 28191 w 83756"/>
                <a:gd name="connsiteY6" fmla="*/ 0 h 66864"/>
                <a:gd name="connsiteX7" fmla="*/ 28875 w 83756"/>
                <a:gd name="connsiteY7" fmla="*/ 1114 h 66864"/>
                <a:gd name="connsiteX8" fmla="*/ 28705 w 83756"/>
                <a:gd name="connsiteY8" fmla="*/ 10040 h 66864"/>
                <a:gd name="connsiteX9" fmla="*/ 29550 w 83756"/>
                <a:gd name="connsiteY9" fmla="*/ 10528 h 66864"/>
                <a:gd name="connsiteX10" fmla="*/ 51905 w 83756"/>
                <a:gd name="connsiteY10" fmla="*/ 639 h 66864"/>
                <a:gd name="connsiteX11" fmla="*/ 69129 w 83756"/>
                <a:gd name="connsiteY11" fmla="*/ 9089 h 66864"/>
                <a:gd name="connsiteX12" fmla="*/ 73566 w 83756"/>
                <a:gd name="connsiteY12" fmla="*/ 27921 h 66864"/>
                <a:gd name="connsiteX13" fmla="*/ 73736 w 83756"/>
                <a:gd name="connsiteY13" fmla="*/ 56490 h 66864"/>
                <a:gd name="connsiteX14" fmla="*/ 75269 w 83756"/>
                <a:gd name="connsiteY14" fmla="*/ 59207 h 66864"/>
                <a:gd name="connsiteX15" fmla="*/ 83635 w 83756"/>
                <a:gd name="connsiteY15" fmla="*/ 61607 h 66864"/>
                <a:gd name="connsiteX16" fmla="*/ 82767 w 83756"/>
                <a:gd name="connsiteY16" fmla="*/ 66865 h 66864"/>
                <a:gd name="connsiteX17" fmla="*/ 64181 w 83756"/>
                <a:gd name="connsiteY17" fmla="*/ 66389 h 66864"/>
                <a:gd name="connsiteX18" fmla="*/ 45929 w 83756"/>
                <a:gd name="connsiteY18" fmla="*/ 66865 h 66864"/>
                <a:gd name="connsiteX19" fmla="*/ 45929 w 83756"/>
                <a:gd name="connsiteY19" fmla="*/ 61607 h 66864"/>
                <a:gd name="connsiteX20" fmla="*/ 51391 w 83756"/>
                <a:gd name="connsiteY20" fmla="*/ 60653 h 66864"/>
                <a:gd name="connsiteX21" fmla="*/ 54285 w 83756"/>
                <a:gd name="connsiteY21" fmla="*/ 55386 h 66864"/>
                <a:gd name="connsiteX22" fmla="*/ 53598 w 83756"/>
                <a:gd name="connsiteY22" fmla="*/ 22663 h 66864"/>
                <a:gd name="connsiteX23" fmla="*/ 48650 w 83756"/>
                <a:gd name="connsiteY23" fmla="*/ 14691 h 66864"/>
                <a:gd name="connsiteX24" fmla="*/ 40304 w 83756"/>
                <a:gd name="connsiteY24" fmla="*/ 12279 h 66864"/>
                <a:gd name="connsiteX25" fmla="*/ 30407 w 83756"/>
                <a:gd name="connsiteY25" fmla="*/ 15327 h 66864"/>
                <a:gd name="connsiteX26" fmla="*/ 28875 w 83756"/>
                <a:gd name="connsiteY26" fmla="*/ 18824 h 66864"/>
                <a:gd name="connsiteX27" fmla="*/ 29219 w 83756"/>
                <a:gd name="connsiteY27" fmla="*/ 55051 h 66864"/>
                <a:gd name="connsiteX28" fmla="*/ 32785 w 83756"/>
                <a:gd name="connsiteY28" fmla="*/ 60653 h 66864"/>
                <a:gd name="connsiteX29" fmla="*/ 38430 w 83756"/>
                <a:gd name="connsiteY29" fmla="*/ 61607 h 66864"/>
                <a:gd name="connsiteX30" fmla="*/ 37916 w 83756"/>
                <a:gd name="connsiteY30" fmla="*/ 66865 h 66864"/>
                <a:gd name="connsiteX31" fmla="*/ 18806 w 83756"/>
                <a:gd name="connsiteY31" fmla="*/ 66389 h 66864"/>
                <a:gd name="connsiteX32" fmla="*/ 393 w 83756"/>
                <a:gd name="connsiteY32" fmla="*/ 66865 h 66864"/>
                <a:gd name="connsiteX33" fmla="*/ 393 w 83756"/>
                <a:gd name="connsiteY33" fmla="*/ 61607 h 66864"/>
                <a:gd name="connsiteX34" fmla="*/ 6016 w 83756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56" h="66864">
                  <a:moveTo>
                    <a:pt x="6016" y="60653"/>
                  </a:moveTo>
                  <a:cubicBezTo>
                    <a:pt x="8406" y="59997"/>
                    <a:pt x="9251" y="57778"/>
                    <a:pt x="9595" y="54576"/>
                  </a:cubicBezTo>
                  <a:cubicBezTo>
                    <a:pt x="9775" y="49784"/>
                    <a:pt x="9938" y="37485"/>
                    <a:pt x="9938" y="29513"/>
                  </a:cubicBezTo>
                  <a:cubicBezTo>
                    <a:pt x="9938" y="24882"/>
                    <a:pt x="9775" y="18976"/>
                    <a:pt x="9595" y="16910"/>
                  </a:cubicBezTo>
                  <a:cubicBezTo>
                    <a:pt x="9251" y="15327"/>
                    <a:pt x="7892" y="13242"/>
                    <a:pt x="1238" y="11003"/>
                  </a:cubicBezTo>
                  <a:cubicBezTo>
                    <a:pt x="1068" y="10040"/>
                    <a:pt x="1582" y="7336"/>
                    <a:pt x="2096" y="6697"/>
                  </a:cubicBezTo>
                  <a:cubicBezTo>
                    <a:pt x="11478" y="5736"/>
                    <a:pt x="22909" y="2544"/>
                    <a:pt x="28191" y="0"/>
                  </a:cubicBezTo>
                  <a:cubicBezTo>
                    <a:pt x="28531" y="154"/>
                    <a:pt x="28875" y="800"/>
                    <a:pt x="28875" y="1114"/>
                  </a:cubicBezTo>
                  <a:cubicBezTo>
                    <a:pt x="28875" y="2878"/>
                    <a:pt x="28705" y="7336"/>
                    <a:pt x="28705" y="10040"/>
                  </a:cubicBezTo>
                  <a:cubicBezTo>
                    <a:pt x="28705" y="10528"/>
                    <a:pt x="29379" y="10679"/>
                    <a:pt x="29550" y="10528"/>
                  </a:cubicBezTo>
                  <a:cubicBezTo>
                    <a:pt x="37916" y="4307"/>
                    <a:pt x="46090" y="639"/>
                    <a:pt x="51905" y="639"/>
                  </a:cubicBezTo>
                  <a:cubicBezTo>
                    <a:pt x="59757" y="639"/>
                    <a:pt x="65200" y="3668"/>
                    <a:pt x="69129" y="9089"/>
                  </a:cubicBezTo>
                  <a:cubicBezTo>
                    <a:pt x="72547" y="14032"/>
                    <a:pt x="73566" y="20424"/>
                    <a:pt x="73566" y="27921"/>
                  </a:cubicBezTo>
                  <a:cubicBezTo>
                    <a:pt x="73566" y="37334"/>
                    <a:pt x="73566" y="51232"/>
                    <a:pt x="73736" y="56490"/>
                  </a:cubicBezTo>
                  <a:cubicBezTo>
                    <a:pt x="73736" y="57605"/>
                    <a:pt x="74421" y="58719"/>
                    <a:pt x="75269" y="59207"/>
                  </a:cubicBezTo>
                  <a:cubicBezTo>
                    <a:pt x="77646" y="60653"/>
                    <a:pt x="80046" y="61121"/>
                    <a:pt x="83635" y="61607"/>
                  </a:cubicBezTo>
                  <a:cubicBezTo>
                    <a:pt x="83956" y="62550"/>
                    <a:pt x="83635" y="66074"/>
                    <a:pt x="82767" y="66865"/>
                  </a:cubicBezTo>
                  <a:cubicBezTo>
                    <a:pt x="80217" y="66865"/>
                    <a:pt x="75098" y="66389"/>
                    <a:pt x="64181" y="66389"/>
                  </a:cubicBezTo>
                  <a:cubicBezTo>
                    <a:pt x="55304" y="66389"/>
                    <a:pt x="51220" y="66713"/>
                    <a:pt x="45929" y="66865"/>
                  </a:cubicBezTo>
                  <a:cubicBezTo>
                    <a:pt x="45585" y="66074"/>
                    <a:pt x="45415" y="62236"/>
                    <a:pt x="45929" y="61607"/>
                  </a:cubicBezTo>
                  <a:cubicBezTo>
                    <a:pt x="48316" y="61273"/>
                    <a:pt x="50183" y="60958"/>
                    <a:pt x="51391" y="60653"/>
                  </a:cubicBezTo>
                  <a:cubicBezTo>
                    <a:pt x="53428" y="59844"/>
                    <a:pt x="54122" y="58414"/>
                    <a:pt x="54285" y="55386"/>
                  </a:cubicBezTo>
                  <a:cubicBezTo>
                    <a:pt x="54456" y="48994"/>
                    <a:pt x="54789" y="29035"/>
                    <a:pt x="53598" y="22663"/>
                  </a:cubicBezTo>
                  <a:cubicBezTo>
                    <a:pt x="53094" y="19785"/>
                    <a:pt x="51544" y="16586"/>
                    <a:pt x="48650" y="14691"/>
                  </a:cubicBezTo>
                  <a:cubicBezTo>
                    <a:pt x="46443" y="12918"/>
                    <a:pt x="43722" y="12279"/>
                    <a:pt x="40304" y="12279"/>
                  </a:cubicBezTo>
                  <a:cubicBezTo>
                    <a:pt x="37392" y="12279"/>
                    <a:pt x="33319" y="13393"/>
                    <a:pt x="30407" y="15327"/>
                  </a:cubicBezTo>
                  <a:cubicBezTo>
                    <a:pt x="29379" y="15956"/>
                    <a:pt x="28875" y="17386"/>
                    <a:pt x="28875" y="18824"/>
                  </a:cubicBezTo>
                  <a:cubicBezTo>
                    <a:pt x="29046" y="29513"/>
                    <a:pt x="29046" y="46604"/>
                    <a:pt x="29219" y="55051"/>
                  </a:cubicBezTo>
                  <a:cubicBezTo>
                    <a:pt x="29379" y="59053"/>
                    <a:pt x="30407" y="59997"/>
                    <a:pt x="32785" y="60653"/>
                  </a:cubicBezTo>
                  <a:cubicBezTo>
                    <a:pt x="34508" y="61121"/>
                    <a:pt x="35526" y="61273"/>
                    <a:pt x="38430" y="61607"/>
                  </a:cubicBezTo>
                  <a:cubicBezTo>
                    <a:pt x="38771" y="62397"/>
                    <a:pt x="38591" y="66074"/>
                    <a:pt x="37916" y="66865"/>
                  </a:cubicBezTo>
                  <a:cubicBezTo>
                    <a:pt x="32615" y="66713"/>
                    <a:pt x="26992" y="66389"/>
                    <a:pt x="18806" y="66389"/>
                  </a:cubicBezTo>
                  <a:cubicBezTo>
                    <a:pt x="840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7" y="61443"/>
                    <a:pt x="3969" y="61121"/>
                    <a:pt x="6016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11258164" y="614872"/>
              <a:ext cx="39759" cy="94824"/>
            </a:xfrm>
            <a:custGeom>
              <a:avLst/>
              <a:gdLst>
                <a:gd name="connsiteX0" fmla="*/ 25021 w 39759"/>
                <a:gd name="connsiteY0" fmla="*/ 16281 h 94824"/>
                <a:gd name="connsiteX1" fmla="*/ 13937 w 39759"/>
                <a:gd name="connsiteY1" fmla="*/ 17090 h 94824"/>
                <a:gd name="connsiteX2" fmla="*/ 8645 w 39759"/>
                <a:gd name="connsiteY2" fmla="*/ 10223 h 94824"/>
                <a:gd name="connsiteX3" fmla="*/ 9663 w 39759"/>
                <a:gd name="connsiteY3" fmla="*/ 3363 h 94824"/>
                <a:gd name="connsiteX4" fmla="*/ 20921 w 39759"/>
                <a:gd name="connsiteY4" fmla="*/ 0 h 94824"/>
                <a:gd name="connsiteX5" fmla="*/ 27745 w 39759"/>
                <a:gd name="connsiteY5" fmla="*/ 1914 h 94824"/>
                <a:gd name="connsiteX6" fmla="*/ 29278 w 39759"/>
                <a:gd name="connsiteY6" fmla="*/ 7345 h 94824"/>
                <a:gd name="connsiteX7" fmla="*/ 25021 w 39759"/>
                <a:gd name="connsiteY7" fmla="*/ 16281 h 94824"/>
                <a:gd name="connsiteX8" fmla="*/ 38850 w 39759"/>
                <a:gd name="connsiteY8" fmla="*/ 94824 h 94824"/>
                <a:gd name="connsiteX9" fmla="*/ 19389 w 39759"/>
                <a:gd name="connsiteY9" fmla="*/ 94339 h 94824"/>
                <a:gd name="connsiteX10" fmla="*/ 442 w 39759"/>
                <a:gd name="connsiteY10" fmla="*/ 94824 h 94824"/>
                <a:gd name="connsiteX11" fmla="*/ 442 w 39759"/>
                <a:gd name="connsiteY11" fmla="*/ 89547 h 94824"/>
                <a:gd name="connsiteX12" fmla="*/ 7093 w 39759"/>
                <a:gd name="connsiteY12" fmla="*/ 88272 h 94824"/>
                <a:gd name="connsiteX13" fmla="*/ 10004 w 39759"/>
                <a:gd name="connsiteY13" fmla="*/ 82211 h 94824"/>
                <a:gd name="connsiteX14" fmla="*/ 10348 w 39759"/>
                <a:gd name="connsiteY14" fmla="*/ 60339 h 94824"/>
                <a:gd name="connsiteX15" fmla="*/ 10187 w 39759"/>
                <a:gd name="connsiteY15" fmla="*/ 45650 h 94824"/>
                <a:gd name="connsiteX16" fmla="*/ 8816 w 39759"/>
                <a:gd name="connsiteY16" fmla="*/ 41812 h 94824"/>
                <a:gd name="connsiteX17" fmla="*/ 1651 w 39759"/>
                <a:gd name="connsiteY17" fmla="*/ 38154 h 94824"/>
                <a:gd name="connsiteX18" fmla="*/ 2165 w 39759"/>
                <a:gd name="connsiteY18" fmla="*/ 33523 h 94824"/>
                <a:gd name="connsiteX19" fmla="*/ 29619 w 39759"/>
                <a:gd name="connsiteY19" fmla="*/ 28255 h 94824"/>
                <a:gd name="connsiteX20" fmla="*/ 29458 w 39759"/>
                <a:gd name="connsiteY20" fmla="*/ 55710 h 94824"/>
                <a:gd name="connsiteX21" fmla="*/ 29619 w 39759"/>
                <a:gd name="connsiteY21" fmla="*/ 82041 h 94824"/>
                <a:gd name="connsiteX22" fmla="*/ 32883 w 39759"/>
                <a:gd name="connsiteY22" fmla="*/ 88272 h 94824"/>
                <a:gd name="connsiteX23" fmla="*/ 39517 w 39759"/>
                <a:gd name="connsiteY23" fmla="*/ 89547 h 94824"/>
                <a:gd name="connsiteX24" fmla="*/ 38850 w 39759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9" h="94824">
                  <a:moveTo>
                    <a:pt x="25021" y="16281"/>
                  </a:moveTo>
                  <a:cubicBezTo>
                    <a:pt x="23652" y="17244"/>
                    <a:pt x="15810" y="18034"/>
                    <a:pt x="13937" y="17090"/>
                  </a:cubicBezTo>
                  <a:cubicBezTo>
                    <a:pt x="11196" y="15966"/>
                    <a:pt x="9490" y="13423"/>
                    <a:pt x="8645" y="10223"/>
                  </a:cubicBezTo>
                  <a:cubicBezTo>
                    <a:pt x="8282" y="8611"/>
                    <a:pt x="8474" y="4792"/>
                    <a:pt x="9663" y="3363"/>
                  </a:cubicBezTo>
                  <a:cubicBezTo>
                    <a:pt x="11710" y="1610"/>
                    <a:pt x="16828" y="0"/>
                    <a:pt x="20921" y="0"/>
                  </a:cubicBezTo>
                  <a:cubicBezTo>
                    <a:pt x="24500" y="0"/>
                    <a:pt x="27078" y="1105"/>
                    <a:pt x="27745" y="1914"/>
                  </a:cubicBezTo>
                  <a:cubicBezTo>
                    <a:pt x="28944" y="3202"/>
                    <a:pt x="29278" y="6070"/>
                    <a:pt x="29278" y="7345"/>
                  </a:cubicBezTo>
                  <a:cubicBezTo>
                    <a:pt x="29278" y="10528"/>
                    <a:pt x="27582" y="14366"/>
                    <a:pt x="25021" y="16281"/>
                  </a:cubicBezTo>
                  <a:moveTo>
                    <a:pt x="38850" y="94824"/>
                  </a:moveTo>
                  <a:cubicBezTo>
                    <a:pt x="35424" y="94824"/>
                    <a:pt x="29458" y="94339"/>
                    <a:pt x="19389" y="94339"/>
                  </a:cubicBezTo>
                  <a:cubicBezTo>
                    <a:pt x="10682" y="94339"/>
                    <a:pt x="4201" y="94824"/>
                    <a:pt x="442" y="94824"/>
                  </a:cubicBezTo>
                  <a:cubicBezTo>
                    <a:pt x="-52" y="94185"/>
                    <a:pt x="-235" y="90186"/>
                    <a:pt x="442" y="89547"/>
                  </a:cubicBezTo>
                  <a:cubicBezTo>
                    <a:pt x="3183" y="89223"/>
                    <a:pt x="5237" y="88908"/>
                    <a:pt x="7093" y="88272"/>
                  </a:cubicBezTo>
                  <a:cubicBezTo>
                    <a:pt x="9330" y="87469"/>
                    <a:pt x="9834" y="86033"/>
                    <a:pt x="10004" y="82211"/>
                  </a:cubicBezTo>
                  <a:cubicBezTo>
                    <a:pt x="10187" y="78534"/>
                    <a:pt x="10348" y="68323"/>
                    <a:pt x="10348" y="60339"/>
                  </a:cubicBezTo>
                  <a:cubicBezTo>
                    <a:pt x="10348" y="54747"/>
                    <a:pt x="10187" y="48518"/>
                    <a:pt x="10187" y="45650"/>
                  </a:cubicBezTo>
                  <a:cubicBezTo>
                    <a:pt x="10187" y="44375"/>
                    <a:pt x="9834" y="42782"/>
                    <a:pt x="8816" y="41812"/>
                  </a:cubicBezTo>
                  <a:cubicBezTo>
                    <a:pt x="7446" y="40392"/>
                    <a:pt x="5731" y="39583"/>
                    <a:pt x="1651" y="38154"/>
                  </a:cubicBezTo>
                  <a:cubicBezTo>
                    <a:pt x="1127" y="37344"/>
                    <a:pt x="1468" y="34161"/>
                    <a:pt x="2165" y="33523"/>
                  </a:cubicBezTo>
                  <a:cubicBezTo>
                    <a:pt x="6418" y="33523"/>
                    <a:pt x="21606" y="31284"/>
                    <a:pt x="29619" y="28255"/>
                  </a:cubicBezTo>
                  <a:cubicBezTo>
                    <a:pt x="29619" y="34971"/>
                    <a:pt x="29458" y="46460"/>
                    <a:pt x="29458" y="55710"/>
                  </a:cubicBezTo>
                  <a:cubicBezTo>
                    <a:pt x="29458" y="64026"/>
                    <a:pt x="29458" y="74705"/>
                    <a:pt x="29619" y="82041"/>
                  </a:cubicBezTo>
                  <a:cubicBezTo>
                    <a:pt x="29619" y="86203"/>
                    <a:pt x="30647" y="87469"/>
                    <a:pt x="32883" y="88272"/>
                  </a:cubicBezTo>
                  <a:cubicBezTo>
                    <a:pt x="34396" y="88737"/>
                    <a:pt x="36119" y="89071"/>
                    <a:pt x="39517" y="89547"/>
                  </a:cubicBezTo>
                  <a:cubicBezTo>
                    <a:pt x="40031" y="90347"/>
                    <a:pt x="39688" y="94185"/>
                    <a:pt x="38850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11307135" y="645165"/>
              <a:ext cx="80542" cy="64674"/>
            </a:xfrm>
            <a:custGeom>
              <a:avLst/>
              <a:gdLst>
                <a:gd name="connsiteX0" fmla="*/ 891 w 80542"/>
                <a:gd name="connsiteY0" fmla="*/ 0 h 64674"/>
                <a:gd name="connsiteX1" fmla="*/ 20523 w 80542"/>
                <a:gd name="connsiteY1" fmla="*/ 476 h 64674"/>
                <a:gd name="connsiteX2" fmla="*/ 38444 w 80542"/>
                <a:gd name="connsiteY2" fmla="*/ 0 h 64674"/>
                <a:gd name="connsiteX3" fmla="*/ 38795 w 80542"/>
                <a:gd name="connsiteY3" fmla="*/ 5097 h 64674"/>
                <a:gd name="connsiteX4" fmla="*/ 32648 w 80542"/>
                <a:gd name="connsiteY4" fmla="*/ 6545 h 64674"/>
                <a:gd name="connsiteX5" fmla="*/ 31620 w 80542"/>
                <a:gd name="connsiteY5" fmla="*/ 8611 h 64674"/>
                <a:gd name="connsiteX6" fmla="*/ 45458 w 80542"/>
                <a:gd name="connsiteY6" fmla="*/ 42963 h 64674"/>
                <a:gd name="connsiteX7" fmla="*/ 46132 w 80542"/>
                <a:gd name="connsiteY7" fmla="*/ 42963 h 64674"/>
                <a:gd name="connsiteX8" fmla="*/ 58258 w 80542"/>
                <a:gd name="connsiteY8" fmla="*/ 12937 h 64674"/>
                <a:gd name="connsiteX9" fmla="*/ 56706 w 80542"/>
                <a:gd name="connsiteY9" fmla="*/ 6697 h 64674"/>
                <a:gd name="connsiteX10" fmla="*/ 49037 w 80542"/>
                <a:gd name="connsiteY10" fmla="*/ 5097 h 64674"/>
                <a:gd name="connsiteX11" fmla="*/ 49731 w 80542"/>
                <a:gd name="connsiteY11" fmla="*/ 0 h 64674"/>
                <a:gd name="connsiteX12" fmla="*/ 65079 w 80542"/>
                <a:gd name="connsiteY12" fmla="*/ 476 h 64674"/>
                <a:gd name="connsiteX13" fmla="*/ 80106 w 80542"/>
                <a:gd name="connsiteY13" fmla="*/ 0 h 64674"/>
                <a:gd name="connsiteX14" fmla="*/ 79926 w 80542"/>
                <a:gd name="connsiteY14" fmla="*/ 5097 h 64674"/>
                <a:gd name="connsiteX15" fmla="*/ 73969 w 80542"/>
                <a:gd name="connsiteY15" fmla="*/ 6372 h 64674"/>
                <a:gd name="connsiteX16" fmla="*/ 67126 w 80542"/>
                <a:gd name="connsiteY16" fmla="*/ 14042 h 64674"/>
                <a:gd name="connsiteX17" fmla="*/ 50749 w 80542"/>
                <a:gd name="connsiteY17" fmla="*/ 49489 h 64674"/>
                <a:gd name="connsiteX18" fmla="*/ 44944 w 80542"/>
                <a:gd name="connsiteY18" fmla="*/ 64511 h 64674"/>
                <a:gd name="connsiteX19" fmla="*/ 34010 w 80542"/>
                <a:gd name="connsiteY19" fmla="*/ 64675 h 64674"/>
                <a:gd name="connsiteX20" fmla="*/ 28728 w 80542"/>
                <a:gd name="connsiteY20" fmla="*/ 50784 h 64674"/>
                <a:gd name="connsiteX21" fmla="*/ 15755 w 80542"/>
                <a:gd name="connsiteY21" fmla="*/ 19958 h 64674"/>
                <a:gd name="connsiteX22" fmla="*/ 6020 w 80542"/>
                <a:gd name="connsiteY22" fmla="*/ 6372 h 64674"/>
                <a:gd name="connsiteX23" fmla="*/ 43 w 80542"/>
                <a:gd name="connsiteY23" fmla="*/ 5097 h 64674"/>
                <a:gd name="connsiteX24" fmla="*/ 891 w 80542"/>
                <a:gd name="connsiteY24" fmla="*/ 0 h 6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42" h="64674">
                  <a:moveTo>
                    <a:pt x="891" y="0"/>
                  </a:moveTo>
                  <a:cubicBezTo>
                    <a:pt x="5849" y="154"/>
                    <a:pt x="13528" y="476"/>
                    <a:pt x="20523" y="476"/>
                  </a:cubicBezTo>
                  <a:cubicBezTo>
                    <a:pt x="28889" y="476"/>
                    <a:pt x="34704" y="154"/>
                    <a:pt x="38444" y="0"/>
                  </a:cubicBezTo>
                  <a:cubicBezTo>
                    <a:pt x="39309" y="639"/>
                    <a:pt x="39462" y="4307"/>
                    <a:pt x="38795" y="5097"/>
                  </a:cubicBezTo>
                  <a:cubicBezTo>
                    <a:pt x="36568" y="5582"/>
                    <a:pt x="33866" y="6067"/>
                    <a:pt x="32648" y="6545"/>
                  </a:cubicBezTo>
                  <a:cubicBezTo>
                    <a:pt x="31620" y="6860"/>
                    <a:pt x="31449" y="7975"/>
                    <a:pt x="31620" y="8611"/>
                  </a:cubicBezTo>
                  <a:cubicBezTo>
                    <a:pt x="33676" y="14852"/>
                    <a:pt x="42544" y="36410"/>
                    <a:pt x="45458" y="42963"/>
                  </a:cubicBezTo>
                  <a:cubicBezTo>
                    <a:pt x="45628" y="43268"/>
                    <a:pt x="45952" y="43116"/>
                    <a:pt x="46132" y="42963"/>
                  </a:cubicBezTo>
                  <a:cubicBezTo>
                    <a:pt x="49368" y="35456"/>
                    <a:pt x="56031" y="19958"/>
                    <a:pt x="58258" y="12937"/>
                  </a:cubicBezTo>
                  <a:cubicBezTo>
                    <a:pt x="59790" y="8611"/>
                    <a:pt x="58599" y="7336"/>
                    <a:pt x="56706" y="6697"/>
                  </a:cubicBezTo>
                  <a:cubicBezTo>
                    <a:pt x="54155" y="5907"/>
                    <a:pt x="51958" y="5431"/>
                    <a:pt x="49037" y="5097"/>
                  </a:cubicBezTo>
                  <a:cubicBezTo>
                    <a:pt x="48540" y="4143"/>
                    <a:pt x="49037" y="476"/>
                    <a:pt x="49731" y="0"/>
                  </a:cubicBezTo>
                  <a:cubicBezTo>
                    <a:pt x="52109" y="0"/>
                    <a:pt x="58772" y="476"/>
                    <a:pt x="65079" y="476"/>
                  </a:cubicBezTo>
                  <a:cubicBezTo>
                    <a:pt x="70544" y="476"/>
                    <a:pt x="76861" y="154"/>
                    <a:pt x="80106" y="0"/>
                  </a:cubicBezTo>
                  <a:cubicBezTo>
                    <a:pt x="80793" y="476"/>
                    <a:pt x="80620" y="4307"/>
                    <a:pt x="79926" y="5097"/>
                  </a:cubicBezTo>
                  <a:cubicBezTo>
                    <a:pt x="77548" y="5582"/>
                    <a:pt x="75835" y="5753"/>
                    <a:pt x="73969" y="6372"/>
                  </a:cubicBezTo>
                  <a:cubicBezTo>
                    <a:pt x="71228" y="7336"/>
                    <a:pt x="69352" y="9574"/>
                    <a:pt x="67126" y="14042"/>
                  </a:cubicBezTo>
                  <a:cubicBezTo>
                    <a:pt x="62701" y="22663"/>
                    <a:pt x="56552" y="35925"/>
                    <a:pt x="50749" y="49489"/>
                  </a:cubicBezTo>
                  <a:cubicBezTo>
                    <a:pt x="48008" y="56215"/>
                    <a:pt x="46303" y="60673"/>
                    <a:pt x="44944" y="64511"/>
                  </a:cubicBezTo>
                  <a:cubicBezTo>
                    <a:pt x="42373" y="64360"/>
                    <a:pt x="36568" y="64187"/>
                    <a:pt x="34010" y="64675"/>
                  </a:cubicBezTo>
                  <a:cubicBezTo>
                    <a:pt x="32648" y="60521"/>
                    <a:pt x="30782" y="55900"/>
                    <a:pt x="28728" y="50784"/>
                  </a:cubicBezTo>
                  <a:cubicBezTo>
                    <a:pt x="24455" y="39914"/>
                    <a:pt x="19000" y="27465"/>
                    <a:pt x="15755" y="19958"/>
                  </a:cubicBezTo>
                  <a:cubicBezTo>
                    <a:pt x="10787" y="8945"/>
                    <a:pt x="9952" y="7650"/>
                    <a:pt x="6020" y="6372"/>
                  </a:cubicBezTo>
                  <a:cubicBezTo>
                    <a:pt x="3973" y="5753"/>
                    <a:pt x="1929" y="5431"/>
                    <a:pt x="43" y="5097"/>
                  </a:cubicBezTo>
                  <a:cubicBezTo>
                    <a:pt x="-127" y="4143"/>
                    <a:pt x="214" y="476"/>
                    <a:pt x="891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11399376" y="643402"/>
              <a:ext cx="64164" cy="67608"/>
            </a:xfrm>
            <a:custGeom>
              <a:avLst/>
              <a:gdLst>
                <a:gd name="connsiteX0" fmla="*/ 18927 w 64164"/>
                <a:gd name="connsiteY0" fmla="*/ 24711 h 67608"/>
                <a:gd name="connsiteX1" fmla="*/ 19946 w 64164"/>
                <a:gd name="connsiteY1" fmla="*/ 25675 h 67608"/>
                <a:gd name="connsiteX2" fmla="*/ 41626 w 64164"/>
                <a:gd name="connsiteY2" fmla="*/ 25046 h 67608"/>
                <a:gd name="connsiteX3" fmla="*/ 42824 w 64164"/>
                <a:gd name="connsiteY3" fmla="*/ 23607 h 67608"/>
                <a:gd name="connsiteX4" fmla="*/ 30378 w 64164"/>
                <a:gd name="connsiteY4" fmla="*/ 6221 h 67608"/>
                <a:gd name="connsiteX5" fmla="*/ 18927 w 64164"/>
                <a:gd name="connsiteY5" fmla="*/ 24711 h 67608"/>
                <a:gd name="connsiteX6" fmla="*/ 62953 w 64164"/>
                <a:gd name="connsiteY6" fmla="*/ 48957 h 67608"/>
                <a:gd name="connsiteX7" fmla="*/ 62258 w 64164"/>
                <a:gd name="connsiteY7" fmla="*/ 53891 h 67608"/>
                <a:gd name="connsiteX8" fmla="*/ 32232 w 64164"/>
                <a:gd name="connsiteY8" fmla="*/ 67608 h 67608"/>
                <a:gd name="connsiteX9" fmla="*/ 10069 w 64164"/>
                <a:gd name="connsiteY9" fmla="*/ 59958 h 67608"/>
                <a:gd name="connsiteX10" fmla="*/ 0 w 64164"/>
                <a:gd name="connsiteY10" fmla="*/ 33971 h 67608"/>
                <a:gd name="connsiteX11" fmla="*/ 15682 w 64164"/>
                <a:gd name="connsiteY11" fmla="*/ 5270 h 67608"/>
                <a:gd name="connsiteX12" fmla="*/ 35477 w 64164"/>
                <a:gd name="connsiteY12" fmla="*/ 0 h 67608"/>
                <a:gd name="connsiteX13" fmla="*/ 61420 w 64164"/>
                <a:gd name="connsiteY13" fmla="*/ 22958 h 67608"/>
                <a:gd name="connsiteX14" fmla="*/ 64142 w 64164"/>
                <a:gd name="connsiteY14" fmla="*/ 24885 h 67608"/>
                <a:gd name="connsiteX15" fmla="*/ 62953 w 64164"/>
                <a:gd name="connsiteY15" fmla="*/ 29028 h 67608"/>
                <a:gd name="connsiteX16" fmla="*/ 19946 w 64164"/>
                <a:gd name="connsiteY16" fmla="*/ 32696 h 67608"/>
                <a:gd name="connsiteX17" fmla="*/ 19100 w 64164"/>
                <a:gd name="connsiteY17" fmla="*/ 34276 h 67608"/>
                <a:gd name="connsiteX18" fmla="*/ 25751 w 64164"/>
                <a:gd name="connsiteY18" fmla="*/ 48318 h 67608"/>
                <a:gd name="connsiteX19" fmla="*/ 42644 w 64164"/>
                <a:gd name="connsiteY19" fmla="*/ 54366 h 67608"/>
                <a:gd name="connsiteX20" fmla="*/ 62258 w 64164"/>
                <a:gd name="connsiteY20" fmla="*/ 47994 h 67608"/>
                <a:gd name="connsiteX21" fmla="*/ 62953 w 64164"/>
                <a:gd name="connsiteY21" fmla="*/ 48957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164" h="67608">
                  <a:moveTo>
                    <a:pt x="18927" y="24711"/>
                  </a:moveTo>
                  <a:cubicBezTo>
                    <a:pt x="18927" y="24875"/>
                    <a:pt x="19271" y="25675"/>
                    <a:pt x="19946" y="25675"/>
                  </a:cubicBezTo>
                  <a:cubicBezTo>
                    <a:pt x="24392" y="25845"/>
                    <a:pt x="38561" y="25675"/>
                    <a:pt x="41626" y="25046"/>
                  </a:cubicBezTo>
                  <a:cubicBezTo>
                    <a:pt x="42310" y="24885"/>
                    <a:pt x="42644" y="24236"/>
                    <a:pt x="42824" y="23607"/>
                  </a:cubicBezTo>
                  <a:cubicBezTo>
                    <a:pt x="41967" y="14196"/>
                    <a:pt x="37696" y="6221"/>
                    <a:pt x="30378" y="6221"/>
                  </a:cubicBezTo>
                  <a:cubicBezTo>
                    <a:pt x="23705" y="6221"/>
                    <a:pt x="19100" y="13871"/>
                    <a:pt x="18927" y="24711"/>
                  </a:cubicBezTo>
                  <a:moveTo>
                    <a:pt x="62953" y="48957"/>
                  </a:moveTo>
                  <a:cubicBezTo>
                    <a:pt x="63123" y="50394"/>
                    <a:pt x="62439" y="53415"/>
                    <a:pt x="62258" y="53891"/>
                  </a:cubicBezTo>
                  <a:cubicBezTo>
                    <a:pt x="54767" y="62341"/>
                    <a:pt x="42310" y="67608"/>
                    <a:pt x="32232" y="67608"/>
                  </a:cubicBezTo>
                  <a:cubicBezTo>
                    <a:pt x="22516" y="67608"/>
                    <a:pt x="15188" y="64731"/>
                    <a:pt x="10069" y="59958"/>
                  </a:cubicBezTo>
                  <a:cubicBezTo>
                    <a:pt x="2892" y="53415"/>
                    <a:pt x="0" y="43536"/>
                    <a:pt x="0" y="33971"/>
                  </a:cubicBezTo>
                  <a:cubicBezTo>
                    <a:pt x="0" y="20722"/>
                    <a:pt x="6641" y="10689"/>
                    <a:pt x="15682" y="5270"/>
                  </a:cubicBezTo>
                  <a:cubicBezTo>
                    <a:pt x="21317" y="2078"/>
                    <a:pt x="29169" y="0"/>
                    <a:pt x="35477" y="0"/>
                  </a:cubicBezTo>
                  <a:cubicBezTo>
                    <a:pt x="53749" y="0"/>
                    <a:pt x="60039" y="14042"/>
                    <a:pt x="61420" y="22958"/>
                  </a:cubicBezTo>
                  <a:cubicBezTo>
                    <a:pt x="61591" y="23770"/>
                    <a:pt x="62953" y="24560"/>
                    <a:pt x="64142" y="24885"/>
                  </a:cubicBezTo>
                  <a:cubicBezTo>
                    <a:pt x="64312" y="25521"/>
                    <a:pt x="63467" y="28704"/>
                    <a:pt x="62953" y="29028"/>
                  </a:cubicBezTo>
                  <a:cubicBezTo>
                    <a:pt x="57157" y="30781"/>
                    <a:pt x="32755" y="32208"/>
                    <a:pt x="19946" y="32696"/>
                  </a:cubicBezTo>
                  <a:cubicBezTo>
                    <a:pt x="19451" y="32696"/>
                    <a:pt x="19100" y="33637"/>
                    <a:pt x="19100" y="34276"/>
                  </a:cubicBezTo>
                  <a:cubicBezTo>
                    <a:pt x="19451" y="38907"/>
                    <a:pt x="21651" y="44480"/>
                    <a:pt x="25751" y="48318"/>
                  </a:cubicBezTo>
                  <a:cubicBezTo>
                    <a:pt x="30024" y="52462"/>
                    <a:pt x="35477" y="54366"/>
                    <a:pt x="42644" y="54366"/>
                  </a:cubicBezTo>
                  <a:cubicBezTo>
                    <a:pt x="49819" y="54366"/>
                    <a:pt x="55785" y="52615"/>
                    <a:pt x="62258" y="47994"/>
                  </a:cubicBezTo>
                  <a:cubicBezTo>
                    <a:pt x="62439" y="48157"/>
                    <a:pt x="62953" y="48469"/>
                    <a:pt x="62953" y="4895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11479181" y="642822"/>
              <a:ext cx="58474" cy="66864"/>
            </a:xfrm>
            <a:custGeom>
              <a:avLst/>
              <a:gdLst>
                <a:gd name="connsiteX0" fmla="*/ 58347 w 58474"/>
                <a:gd name="connsiteY0" fmla="*/ 4946 h 66864"/>
                <a:gd name="connsiteX1" fmla="*/ 58347 w 58474"/>
                <a:gd name="connsiteY1" fmla="*/ 8145 h 66864"/>
                <a:gd name="connsiteX2" fmla="*/ 51513 w 58474"/>
                <a:gd name="connsiteY2" fmla="*/ 21214 h 66864"/>
                <a:gd name="connsiteX3" fmla="*/ 49450 w 58474"/>
                <a:gd name="connsiteY3" fmla="*/ 21702 h 66864"/>
                <a:gd name="connsiteX4" fmla="*/ 36650 w 58474"/>
                <a:gd name="connsiteY4" fmla="*/ 15481 h 66864"/>
                <a:gd name="connsiteX5" fmla="*/ 30340 w 58474"/>
                <a:gd name="connsiteY5" fmla="*/ 18824 h 66864"/>
                <a:gd name="connsiteX6" fmla="*/ 29312 w 58474"/>
                <a:gd name="connsiteY6" fmla="*/ 22178 h 66864"/>
                <a:gd name="connsiteX7" fmla="*/ 29482 w 58474"/>
                <a:gd name="connsiteY7" fmla="*/ 53786 h 66864"/>
                <a:gd name="connsiteX8" fmla="*/ 33755 w 58474"/>
                <a:gd name="connsiteY8" fmla="*/ 60168 h 66864"/>
                <a:gd name="connsiteX9" fmla="*/ 43140 w 58474"/>
                <a:gd name="connsiteY9" fmla="*/ 61597 h 66864"/>
                <a:gd name="connsiteX10" fmla="*/ 42302 w 58474"/>
                <a:gd name="connsiteY10" fmla="*/ 66865 h 66864"/>
                <a:gd name="connsiteX11" fmla="*/ 19233 w 58474"/>
                <a:gd name="connsiteY11" fmla="*/ 66389 h 66864"/>
                <a:gd name="connsiteX12" fmla="*/ 437 w 58474"/>
                <a:gd name="connsiteY12" fmla="*/ 66865 h 66864"/>
                <a:gd name="connsiteX13" fmla="*/ 437 w 58474"/>
                <a:gd name="connsiteY13" fmla="*/ 61597 h 66864"/>
                <a:gd name="connsiteX14" fmla="*/ 7110 w 58474"/>
                <a:gd name="connsiteY14" fmla="*/ 60329 h 66864"/>
                <a:gd name="connsiteX15" fmla="*/ 9841 w 58474"/>
                <a:gd name="connsiteY15" fmla="*/ 55386 h 66864"/>
                <a:gd name="connsiteX16" fmla="*/ 10365 w 58474"/>
                <a:gd name="connsiteY16" fmla="*/ 30159 h 66864"/>
                <a:gd name="connsiteX17" fmla="*/ 10021 w 58474"/>
                <a:gd name="connsiteY17" fmla="*/ 17395 h 66864"/>
                <a:gd name="connsiteX18" fmla="*/ 1134 w 58474"/>
                <a:gd name="connsiteY18" fmla="*/ 10679 h 66864"/>
                <a:gd name="connsiteX19" fmla="*/ 1989 w 58474"/>
                <a:gd name="connsiteY19" fmla="*/ 6545 h 66864"/>
                <a:gd name="connsiteX20" fmla="*/ 28123 w 58474"/>
                <a:gd name="connsiteY20" fmla="*/ 0 h 66864"/>
                <a:gd name="connsiteX21" fmla="*/ 29312 w 58474"/>
                <a:gd name="connsiteY21" fmla="*/ 800 h 66864"/>
                <a:gd name="connsiteX22" fmla="*/ 28637 w 58474"/>
                <a:gd name="connsiteY22" fmla="*/ 13071 h 66864"/>
                <a:gd name="connsiteX23" fmla="*/ 29655 w 58474"/>
                <a:gd name="connsiteY23" fmla="*/ 13393 h 66864"/>
                <a:gd name="connsiteX24" fmla="*/ 39712 w 58474"/>
                <a:gd name="connsiteY24" fmla="*/ 3992 h 66864"/>
                <a:gd name="connsiteX25" fmla="*/ 49116 w 58474"/>
                <a:gd name="connsiteY25" fmla="*/ 639 h 66864"/>
                <a:gd name="connsiteX26" fmla="*/ 58347 w 58474"/>
                <a:gd name="connsiteY26" fmla="*/ 4946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474" h="66864">
                  <a:moveTo>
                    <a:pt x="58347" y="4946"/>
                  </a:moveTo>
                  <a:cubicBezTo>
                    <a:pt x="58517" y="5421"/>
                    <a:pt x="58517" y="7336"/>
                    <a:pt x="58347" y="8145"/>
                  </a:cubicBezTo>
                  <a:cubicBezTo>
                    <a:pt x="57843" y="10365"/>
                    <a:pt x="53903" y="18339"/>
                    <a:pt x="51513" y="21214"/>
                  </a:cubicBezTo>
                  <a:cubicBezTo>
                    <a:pt x="51172" y="21539"/>
                    <a:pt x="49810" y="21853"/>
                    <a:pt x="49450" y="21702"/>
                  </a:cubicBezTo>
                  <a:cubicBezTo>
                    <a:pt x="45881" y="18339"/>
                    <a:pt x="41264" y="15481"/>
                    <a:pt x="36650" y="15481"/>
                  </a:cubicBezTo>
                  <a:cubicBezTo>
                    <a:pt x="34450" y="15481"/>
                    <a:pt x="32052" y="16910"/>
                    <a:pt x="30340" y="18824"/>
                  </a:cubicBezTo>
                  <a:cubicBezTo>
                    <a:pt x="29826" y="19463"/>
                    <a:pt x="29312" y="20900"/>
                    <a:pt x="29312" y="22178"/>
                  </a:cubicBezTo>
                  <a:cubicBezTo>
                    <a:pt x="29141" y="31274"/>
                    <a:pt x="29312" y="51384"/>
                    <a:pt x="29482" y="53786"/>
                  </a:cubicBezTo>
                  <a:cubicBezTo>
                    <a:pt x="29826" y="57929"/>
                    <a:pt x="30340" y="59368"/>
                    <a:pt x="33755" y="60168"/>
                  </a:cubicBezTo>
                  <a:cubicBezTo>
                    <a:pt x="36650" y="60958"/>
                    <a:pt x="39561" y="61273"/>
                    <a:pt x="43140" y="61597"/>
                  </a:cubicBezTo>
                  <a:cubicBezTo>
                    <a:pt x="43491" y="62397"/>
                    <a:pt x="43140" y="66074"/>
                    <a:pt x="42302" y="66865"/>
                  </a:cubicBezTo>
                  <a:cubicBezTo>
                    <a:pt x="39208" y="66865"/>
                    <a:pt x="29996" y="66389"/>
                    <a:pt x="19233" y="66389"/>
                  </a:cubicBezTo>
                  <a:cubicBezTo>
                    <a:pt x="12068" y="66389"/>
                    <a:pt x="4369" y="66865"/>
                    <a:pt x="437" y="66865"/>
                  </a:cubicBezTo>
                  <a:cubicBezTo>
                    <a:pt x="-57" y="66074"/>
                    <a:pt x="-228" y="62236"/>
                    <a:pt x="437" y="61597"/>
                  </a:cubicBezTo>
                  <a:cubicBezTo>
                    <a:pt x="2664" y="61443"/>
                    <a:pt x="5073" y="61121"/>
                    <a:pt x="7110" y="60329"/>
                  </a:cubicBezTo>
                  <a:cubicBezTo>
                    <a:pt x="8642" y="59844"/>
                    <a:pt x="9668" y="58568"/>
                    <a:pt x="9841" y="55386"/>
                  </a:cubicBezTo>
                  <a:cubicBezTo>
                    <a:pt x="10192" y="52491"/>
                    <a:pt x="10365" y="40534"/>
                    <a:pt x="10365" y="30159"/>
                  </a:cubicBezTo>
                  <a:cubicBezTo>
                    <a:pt x="10365" y="24558"/>
                    <a:pt x="10365" y="19785"/>
                    <a:pt x="10021" y="17395"/>
                  </a:cubicBezTo>
                  <a:cubicBezTo>
                    <a:pt x="9841" y="15327"/>
                    <a:pt x="8813" y="13242"/>
                    <a:pt x="1134" y="10679"/>
                  </a:cubicBezTo>
                  <a:cubicBezTo>
                    <a:pt x="1134" y="9899"/>
                    <a:pt x="1465" y="7021"/>
                    <a:pt x="1989" y="6545"/>
                  </a:cubicBezTo>
                  <a:cubicBezTo>
                    <a:pt x="8470" y="6060"/>
                    <a:pt x="22147" y="3182"/>
                    <a:pt x="28123" y="0"/>
                  </a:cubicBezTo>
                  <a:cubicBezTo>
                    <a:pt x="28637" y="0"/>
                    <a:pt x="29141" y="476"/>
                    <a:pt x="29312" y="800"/>
                  </a:cubicBezTo>
                  <a:cubicBezTo>
                    <a:pt x="29141" y="2878"/>
                    <a:pt x="28637" y="10518"/>
                    <a:pt x="28637" y="13071"/>
                  </a:cubicBezTo>
                  <a:cubicBezTo>
                    <a:pt x="28637" y="13567"/>
                    <a:pt x="29312" y="13567"/>
                    <a:pt x="29655" y="13393"/>
                  </a:cubicBezTo>
                  <a:cubicBezTo>
                    <a:pt x="33081" y="9726"/>
                    <a:pt x="36136" y="6697"/>
                    <a:pt x="39712" y="3992"/>
                  </a:cubicBezTo>
                  <a:cubicBezTo>
                    <a:pt x="42121" y="2239"/>
                    <a:pt x="45708" y="639"/>
                    <a:pt x="49116" y="639"/>
                  </a:cubicBezTo>
                  <a:cubicBezTo>
                    <a:pt x="53216" y="639"/>
                    <a:pt x="56815" y="2239"/>
                    <a:pt x="58347" y="494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11551537" y="643402"/>
              <a:ext cx="52189" cy="67457"/>
            </a:xfrm>
            <a:custGeom>
              <a:avLst/>
              <a:gdLst>
                <a:gd name="connsiteX0" fmla="*/ 47068 w 52189"/>
                <a:gd name="connsiteY0" fmla="*/ 20093 h 67457"/>
                <a:gd name="connsiteX1" fmla="*/ 41787 w 52189"/>
                <a:gd name="connsiteY1" fmla="*/ 20417 h 67457"/>
                <a:gd name="connsiteX2" fmla="*/ 34802 w 52189"/>
                <a:gd name="connsiteY2" fmla="*/ 7336 h 67457"/>
                <a:gd name="connsiteX3" fmla="*/ 27303 w 52189"/>
                <a:gd name="connsiteY3" fmla="*/ 5421 h 67457"/>
                <a:gd name="connsiteX4" fmla="*/ 18092 w 52189"/>
                <a:gd name="connsiteY4" fmla="*/ 13081 h 67457"/>
                <a:gd name="connsiteX5" fmla="*/ 34458 w 52189"/>
                <a:gd name="connsiteY5" fmla="*/ 26626 h 67457"/>
                <a:gd name="connsiteX6" fmla="*/ 52189 w 52189"/>
                <a:gd name="connsiteY6" fmla="*/ 46240 h 67457"/>
                <a:gd name="connsiteX7" fmla="*/ 22869 w 52189"/>
                <a:gd name="connsiteY7" fmla="*/ 67457 h 67457"/>
                <a:gd name="connsiteX8" fmla="*/ 2570 w 52189"/>
                <a:gd name="connsiteY8" fmla="*/ 64426 h 67457"/>
                <a:gd name="connsiteX9" fmla="*/ 0 w 52189"/>
                <a:gd name="connsiteY9" fmla="*/ 45299 h 67457"/>
                <a:gd name="connsiteX10" fmla="*/ 5472 w 52189"/>
                <a:gd name="connsiteY10" fmla="*/ 43697 h 67457"/>
                <a:gd name="connsiteX11" fmla="*/ 16196 w 52189"/>
                <a:gd name="connsiteY11" fmla="*/ 59492 h 67457"/>
                <a:gd name="connsiteX12" fmla="*/ 25247 w 52189"/>
                <a:gd name="connsiteY12" fmla="*/ 61712 h 67457"/>
                <a:gd name="connsiteX13" fmla="*/ 34955 w 52189"/>
                <a:gd name="connsiteY13" fmla="*/ 54376 h 67457"/>
                <a:gd name="connsiteX14" fmla="*/ 23200 w 52189"/>
                <a:gd name="connsiteY14" fmla="*/ 42897 h 67457"/>
                <a:gd name="connsiteX15" fmla="*/ 1883 w 52189"/>
                <a:gd name="connsiteY15" fmla="*/ 20417 h 67457"/>
                <a:gd name="connsiteX16" fmla="*/ 29510 w 52189"/>
                <a:gd name="connsiteY16" fmla="*/ 0 h 67457"/>
                <a:gd name="connsiteX17" fmla="*/ 41273 w 52189"/>
                <a:gd name="connsiteY17" fmla="*/ 954 h 67457"/>
                <a:gd name="connsiteX18" fmla="*/ 49115 w 52189"/>
                <a:gd name="connsiteY18" fmla="*/ 1917 h 67457"/>
                <a:gd name="connsiteX19" fmla="*/ 47068 w 52189"/>
                <a:gd name="connsiteY19" fmla="*/ 20093 h 6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89" h="67457">
                  <a:moveTo>
                    <a:pt x="47068" y="20093"/>
                  </a:moveTo>
                  <a:cubicBezTo>
                    <a:pt x="46394" y="20568"/>
                    <a:pt x="42464" y="20892"/>
                    <a:pt x="41787" y="20417"/>
                  </a:cubicBezTo>
                  <a:cubicBezTo>
                    <a:pt x="40427" y="13710"/>
                    <a:pt x="38705" y="9574"/>
                    <a:pt x="34802" y="7336"/>
                  </a:cubicBezTo>
                  <a:cubicBezTo>
                    <a:pt x="32746" y="6221"/>
                    <a:pt x="30195" y="5421"/>
                    <a:pt x="27303" y="5421"/>
                  </a:cubicBezTo>
                  <a:cubicBezTo>
                    <a:pt x="22002" y="5421"/>
                    <a:pt x="18092" y="8614"/>
                    <a:pt x="18092" y="13081"/>
                  </a:cubicBezTo>
                  <a:cubicBezTo>
                    <a:pt x="18092" y="17700"/>
                    <a:pt x="20119" y="20417"/>
                    <a:pt x="34458" y="26626"/>
                  </a:cubicBezTo>
                  <a:cubicBezTo>
                    <a:pt x="48087" y="32371"/>
                    <a:pt x="52189" y="37793"/>
                    <a:pt x="52189" y="46240"/>
                  </a:cubicBezTo>
                  <a:cubicBezTo>
                    <a:pt x="52189" y="59492"/>
                    <a:pt x="38705" y="67457"/>
                    <a:pt x="22869" y="67457"/>
                  </a:cubicBezTo>
                  <a:cubicBezTo>
                    <a:pt x="14827" y="67457"/>
                    <a:pt x="7518" y="66028"/>
                    <a:pt x="2570" y="64426"/>
                  </a:cubicBezTo>
                  <a:cubicBezTo>
                    <a:pt x="1703" y="60921"/>
                    <a:pt x="190" y="48328"/>
                    <a:pt x="0" y="45299"/>
                  </a:cubicBezTo>
                  <a:cubicBezTo>
                    <a:pt x="534" y="44660"/>
                    <a:pt x="4453" y="43546"/>
                    <a:pt x="5472" y="43697"/>
                  </a:cubicBezTo>
                  <a:cubicBezTo>
                    <a:pt x="8213" y="52157"/>
                    <a:pt x="11428" y="56768"/>
                    <a:pt x="16196" y="59492"/>
                  </a:cubicBezTo>
                  <a:cubicBezTo>
                    <a:pt x="18937" y="61073"/>
                    <a:pt x="22526" y="61712"/>
                    <a:pt x="25247" y="61712"/>
                  </a:cubicBezTo>
                  <a:cubicBezTo>
                    <a:pt x="31213" y="61712"/>
                    <a:pt x="34955" y="58683"/>
                    <a:pt x="34955" y="54376"/>
                  </a:cubicBezTo>
                  <a:cubicBezTo>
                    <a:pt x="34955" y="49594"/>
                    <a:pt x="31890" y="46879"/>
                    <a:pt x="23200" y="42897"/>
                  </a:cubicBezTo>
                  <a:cubicBezTo>
                    <a:pt x="6834" y="35571"/>
                    <a:pt x="1883" y="29674"/>
                    <a:pt x="1883" y="20417"/>
                  </a:cubicBezTo>
                  <a:cubicBezTo>
                    <a:pt x="1883" y="9404"/>
                    <a:pt x="11087" y="0"/>
                    <a:pt x="29510" y="0"/>
                  </a:cubicBezTo>
                  <a:cubicBezTo>
                    <a:pt x="32575" y="0"/>
                    <a:pt x="38027" y="488"/>
                    <a:pt x="41273" y="954"/>
                  </a:cubicBezTo>
                  <a:lnTo>
                    <a:pt x="49115" y="1917"/>
                  </a:lnTo>
                  <a:cubicBezTo>
                    <a:pt x="47926" y="7184"/>
                    <a:pt x="47582" y="13396"/>
                    <a:pt x="47068" y="2009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11620534" y="614872"/>
              <a:ext cx="39761" cy="94824"/>
            </a:xfrm>
            <a:custGeom>
              <a:avLst/>
              <a:gdLst>
                <a:gd name="connsiteX0" fmla="*/ 25008 w 39761"/>
                <a:gd name="connsiteY0" fmla="*/ 16281 h 94824"/>
                <a:gd name="connsiteX1" fmla="*/ 13920 w 39761"/>
                <a:gd name="connsiteY1" fmla="*/ 17090 h 94824"/>
                <a:gd name="connsiteX2" fmla="*/ 8648 w 39761"/>
                <a:gd name="connsiteY2" fmla="*/ 10223 h 94824"/>
                <a:gd name="connsiteX3" fmla="*/ 9657 w 39761"/>
                <a:gd name="connsiteY3" fmla="*/ 3363 h 94824"/>
                <a:gd name="connsiteX4" fmla="*/ 20915 w 39761"/>
                <a:gd name="connsiteY4" fmla="*/ 0 h 94824"/>
                <a:gd name="connsiteX5" fmla="*/ 27739 w 39761"/>
                <a:gd name="connsiteY5" fmla="*/ 1914 h 94824"/>
                <a:gd name="connsiteX6" fmla="*/ 29291 w 39761"/>
                <a:gd name="connsiteY6" fmla="*/ 7345 h 94824"/>
                <a:gd name="connsiteX7" fmla="*/ 25008 w 39761"/>
                <a:gd name="connsiteY7" fmla="*/ 16281 h 94824"/>
                <a:gd name="connsiteX8" fmla="*/ 38836 w 39761"/>
                <a:gd name="connsiteY8" fmla="*/ 94824 h 94824"/>
                <a:gd name="connsiteX9" fmla="*/ 19382 w 39761"/>
                <a:gd name="connsiteY9" fmla="*/ 94339 h 94824"/>
                <a:gd name="connsiteX10" fmla="*/ 445 w 39761"/>
                <a:gd name="connsiteY10" fmla="*/ 94824 h 94824"/>
                <a:gd name="connsiteX11" fmla="*/ 445 w 39761"/>
                <a:gd name="connsiteY11" fmla="*/ 89547 h 94824"/>
                <a:gd name="connsiteX12" fmla="*/ 7116 w 39761"/>
                <a:gd name="connsiteY12" fmla="*/ 88272 h 94824"/>
                <a:gd name="connsiteX13" fmla="*/ 9991 w 39761"/>
                <a:gd name="connsiteY13" fmla="*/ 82211 h 94824"/>
                <a:gd name="connsiteX14" fmla="*/ 10332 w 39761"/>
                <a:gd name="connsiteY14" fmla="*/ 60339 h 94824"/>
                <a:gd name="connsiteX15" fmla="*/ 10181 w 39761"/>
                <a:gd name="connsiteY15" fmla="*/ 45650 h 94824"/>
                <a:gd name="connsiteX16" fmla="*/ 8799 w 39761"/>
                <a:gd name="connsiteY16" fmla="*/ 41812 h 94824"/>
                <a:gd name="connsiteX17" fmla="*/ 1644 w 39761"/>
                <a:gd name="connsiteY17" fmla="*/ 38154 h 94824"/>
                <a:gd name="connsiteX18" fmla="*/ 2168 w 39761"/>
                <a:gd name="connsiteY18" fmla="*/ 33523 h 94824"/>
                <a:gd name="connsiteX19" fmla="*/ 29622 w 39761"/>
                <a:gd name="connsiteY19" fmla="*/ 28255 h 94824"/>
                <a:gd name="connsiteX20" fmla="*/ 29451 w 39761"/>
                <a:gd name="connsiteY20" fmla="*/ 55710 h 94824"/>
                <a:gd name="connsiteX21" fmla="*/ 29622 w 39761"/>
                <a:gd name="connsiteY21" fmla="*/ 82041 h 94824"/>
                <a:gd name="connsiteX22" fmla="*/ 32867 w 39761"/>
                <a:gd name="connsiteY22" fmla="*/ 88272 h 94824"/>
                <a:gd name="connsiteX23" fmla="*/ 39521 w 39761"/>
                <a:gd name="connsiteY23" fmla="*/ 89547 h 94824"/>
                <a:gd name="connsiteX24" fmla="*/ 38836 w 39761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61" h="94824">
                  <a:moveTo>
                    <a:pt x="25008" y="16281"/>
                  </a:moveTo>
                  <a:cubicBezTo>
                    <a:pt x="23646" y="17244"/>
                    <a:pt x="15796" y="18034"/>
                    <a:pt x="13920" y="17090"/>
                  </a:cubicBezTo>
                  <a:cubicBezTo>
                    <a:pt x="11199" y="15966"/>
                    <a:pt x="9496" y="13423"/>
                    <a:pt x="8648" y="10223"/>
                  </a:cubicBezTo>
                  <a:cubicBezTo>
                    <a:pt x="8295" y="8611"/>
                    <a:pt x="8478" y="4792"/>
                    <a:pt x="9657" y="3363"/>
                  </a:cubicBezTo>
                  <a:cubicBezTo>
                    <a:pt x="11713" y="1610"/>
                    <a:pt x="16815" y="0"/>
                    <a:pt x="20915" y="0"/>
                  </a:cubicBezTo>
                  <a:cubicBezTo>
                    <a:pt x="24503" y="0"/>
                    <a:pt x="27064" y="1105"/>
                    <a:pt x="27739" y="1914"/>
                  </a:cubicBezTo>
                  <a:cubicBezTo>
                    <a:pt x="28957" y="3202"/>
                    <a:pt x="29291" y="6070"/>
                    <a:pt x="29291" y="7345"/>
                  </a:cubicBezTo>
                  <a:cubicBezTo>
                    <a:pt x="29291" y="10528"/>
                    <a:pt x="27578" y="14366"/>
                    <a:pt x="25008" y="16281"/>
                  </a:cubicBezTo>
                  <a:moveTo>
                    <a:pt x="38836" y="94824"/>
                  </a:moveTo>
                  <a:cubicBezTo>
                    <a:pt x="35418" y="94824"/>
                    <a:pt x="29451" y="94339"/>
                    <a:pt x="19382" y="94339"/>
                  </a:cubicBezTo>
                  <a:cubicBezTo>
                    <a:pt x="10685" y="94339"/>
                    <a:pt x="4195" y="94824"/>
                    <a:pt x="445" y="94824"/>
                  </a:cubicBezTo>
                  <a:cubicBezTo>
                    <a:pt x="-59" y="94185"/>
                    <a:pt x="-232" y="90186"/>
                    <a:pt x="445" y="89547"/>
                  </a:cubicBezTo>
                  <a:cubicBezTo>
                    <a:pt x="3167" y="89223"/>
                    <a:pt x="5233" y="88908"/>
                    <a:pt x="7116" y="88272"/>
                  </a:cubicBezTo>
                  <a:cubicBezTo>
                    <a:pt x="9313" y="87469"/>
                    <a:pt x="9818" y="86033"/>
                    <a:pt x="9991" y="82211"/>
                  </a:cubicBezTo>
                  <a:cubicBezTo>
                    <a:pt x="10181" y="78534"/>
                    <a:pt x="10332" y="68323"/>
                    <a:pt x="10332" y="60339"/>
                  </a:cubicBezTo>
                  <a:cubicBezTo>
                    <a:pt x="10332" y="54747"/>
                    <a:pt x="10181" y="48518"/>
                    <a:pt x="10181" y="45650"/>
                  </a:cubicBezTo>
                  <a:cubicBezTo>
                    <a:pt x="10181" y="44375"/>
                    <a:pt x="9818" y="42782"/>
                    <a:pt x="8799" y="41812"/>
                  </a:cubicBezTo>
                  <a:cubicBezTo>
                    <a:pt x="7440" y="40392"/>
                    <a:pt x="5737" y="39583"/>
                    <a:pt x="1644" y="38154"/>
                  </a:cubicBezTo>
                  <a:cubicBezTo>
                    <a:pt x="1130" y="37344"/>
                    <a:pt x="1474" y="34161"/>
                    <a:pt x="2168" y="33523"/>
                  </a:cubicBezTo>
                  <a:cubicBezTo>
                    <a:pt x="6422" y="33523"/>
                    <a:pt x="21609" y="31284"/>
                    <a:pt x="29622" y="28255"/>
                  </a:cubicBezTo>
                  <a:cubicBezTo>
                    <a:pt x="29622" y="34971"/>
                    <a:pt x="29451" y="46460"/>
                    <a:pt x="29451" y="55710"/>
                  </a:cubicBezTo>
                  <a:cubicBezTo>
                    <a:pt x="29451" y="64026"/>
                    <a:pt x="29451" y="74705"/>
                    <a:pt x="29622" y="82041"/>
                  </a:cubicBezTo>
                  <a:cubicBezTo>
                    <a:pt x="29622" y="86203"/>
                    <a:pt x="30640" y="87469"/>
                    <a:pt x="32867" y="88272"/>
                  </a:cubicBezTo>
                  <a:cubicBezTo>
                    <a:pt x="34400" y="88737"/>
                    <a:pt x="36105" y="89071"/>
                    <a:pt x="39521" y="89547"/>
                  </a:cubicBezTo>
                  <a:cubicBezTo>
                    <a:pt x="40035" y="90347"/>
                    <a:pt x="39691" y="94185"/>
                    <a:pt x="38836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11673454" y="622921"/>
              <a:ext cx="48820" cy="88089"/>
            </a:xfrm>
            <a:custGeom>
              <a:avLst/>
              <a:gdLst>
                <a:gd name="connsiteX0" fmla="*/ 29350 w 48820"/>
                <a:gd name="connsiteY0" fmla="*/ 31628 h 88089"/>
                <a:gd name="connsiteX1" fmla="*/ 28672 w 48820"/>
                <a:gd name="connsiteY1" fmla="*/ 32589 h 88089"/>
                <a:gd name="connsiteX2" fmla="*/ 28502 w 48820"/>
                <a:gd name="connsiteY2" fmla="*/ 58900 h 88089"/>
                <a:gd name="connsiteX3" fmla="*/ 29350 w 48820"/>
                <a:gd name="connsiteY3" fmla="*/ 70704 h 88089"/>
                <a:gd name="connsiteX4" fmla="*/ 38561 w 48820"/>
                <a:gd name="connsiteY4" fmla="*/ 76935 h 88089"/>
                <a:gd name="connsiteX5" fmla="*/ 48135 w 48820"/>
                <a:gd name="connsiteY5" fmla="*/ 74525 h 88089"/>
                <a:gd name="connsiteX6" fmla="*/ 47963 w 48820"/>
                <a:gd name="connsiteY6" fmla="*/ 79964 h 88089"/>
                <a:gd name="connsiteX7" fmla="*/ 28672 w 48820"/>
                <a:gd name="connsiteY7" fmla="*/ 88089 h 88089"/>
                <a:gd name="connsiteX8" fmla="*/ 11942 w 48820"/>
                <a:gd name="connsiteY8" fmla="*/ 80268 h 88089"/>
                <a:gd name="connsiteX9" fmla="*/ 9382 w 48820"/>
                <a:gd name="connsiteY9" fmla="*/ 62417 h 88089"/>
                <a:gd name="connsiteX10" fmla="*/ 9555 w 48820"/>
                <a:gd name="connsiteY10" fmla="*/ 33075 h 88089"/>
                <a:gd name="connsiteX11" fmla="*/ 8527 w 48820"/>
                <a:gd name="connsiteY11" fmla="*/ 31628 h 88089"/>
                <a:gd name="connsiteX12" fmla="*/ 0 w 48820"/>
                <a:gd name="connsiteY12" fmla="*/ 30999 h 88089"/>
                <a:gd name="connsiteX13" fmla="*/ 1532 w 48820"/>
                <a:gd name="connsiteY13" fmla="*/ 24778 h 88089"/>
                <a:gd name="connsiteX14" fmla="*/ 8707 w 48820"/>
                <a:gd name="connsiteY14" fmla="*/ 23178 h 88089"/>
                <a:gd name="connsiteX15" fmla="*/ 9555 w 48820"/>
                <a:gd name="connsiteY15" fmla="*/ 21910 h 88089"/>
                <a:gd name="connsiteX16" fmla="*/ 9555 w 48820"/>
                <a:gd name="connsiteY16" fmla="*/ 8366 h 88089"/>
                <a:gd name="connsiteX17" fmla="*/ 25781 w 48820"/>
                <a:gd name="connsiteY17" fmla="*/ 230 h 88089"/>
                <a:gd name="connsiteX18" fmla="*/ 29350 w 48820"/>
                <a:gd name="connsiteY18" fmla="*/ 67 h 88089"/>
                <a:gd name="connsiteX19" fmla="*/ 28672 w 48820"/>
                <a:gd name="connsiteY19" fmla="*/ 21596 h 88089"/>
                <a:gd name="connsiteX20" fmla="*/ 29350 w 48820"/>
                <a:gd name="connsiteY20" fmla="*/ 22710 h 88089"/>
                <a:gd name="connsiteX21" fmla="*/ 48820 w 48820"/>
                <a:gd name="connsiteY21" fmla="*/ 21910 h 88089"/>
                <a:gd name="connsiteX22" fmla="*/ 47098 w 48820"/>
                <a:gd name="connsiteY22" fmla="*/ 31799 h 88089"/>
                <a:gd name="connsiteX23" fmla="*/ 29350 w 48820"/>
                <a:gd name="connsiteY23" fmla="*/ 31628 h 8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820" h="88089">
                  <a:moveTo>
                    <a:pt x="29350" y="31628"/>
                  </a:moveTo>
                  <a:cubicBezTo>
                    <a:pt x="29006" y="31628"/>
                    <a:pt x="28672" y="32275"/>
                    <a:pt x="28672" y="32589"/>
                  </a:cubicBezTo>
                  <a:cubicBezTo>
                    <a:pt x="28502" y="39135"/>
                    <a:pt x="28502" y="51262"/>
                    <a:pt x="28502" y="58900"/>
                  </a:cubicBezTo>
                  <a:cubicBezTo>
                    <a:pt x="28502" y="64961"/>
                    <a:pt x="28672" y="67846"/>
                    <a:pt x="29350" y="70704"/>
                  </a:cubicBezTo>
                  <a:cubicBezTo>
                    <a:pt x="30214" y="74372"/>
                    <a:pt x="33793" y="76935"/>
                    <a:pt x="38561" y="76935"/>
                  </a:cubicBezTo>
                  <a:cubicBezTo>
                    <a:pt x="42500" y="76935"/>
                    <a:pt x="45051" y="76449"/>
                    <a:pt x="48135" y="74525"/>
                  </a:cubicBezTo>
                  <a:cubicBezTo>
                    <a:pt x="48650" y="75181"/>
                    <a:pt x="48306" y="78849"/>
                    <a:pt x="47963" y="79964"/>
                  </a:cubicBezTo>
                  <a:cubicBezTo>
                    <a:pt x="43358" y="85536"/>
                    <a:pt x="35496" y="88089"/>
                    <a:pt x="28672" y="88089"/>
                  </a:cubicBezTo>
                  <a:cubicBezTo>
                    <a:pt x="21164" y="88089"/>
                    <a:pt x="15027" y="85536"/>
                    <a:pt x="11942" y="80268"/>
                  </a:cubicBezTo>
                  <a:cubicBezTo>
                    <a:pt x="9382" y="76125"/>
                    <a:pt x="9382" y="71818"/>
                    <a:pt x="9382" y="62417"/>
                  </a:cubicBezTo>
                  <a:cubicBezTo>
                    <a:pt x="9382" y="54118"/>
                    <a:pt x="9555" y="39774"/>
                    <a:pt x="9555" y="33075"/>
                  </a:cubicBezTo>
                  <a:cubicBezTo>
                    <a:pt x="9555" y="32589"/>
                    <a:pt x="9221" y="31799"/>
                    <a:pt x="8527" y="31628"/>
                  </a:cubicBezTo>
                  <a:cubicBezTo>
                    <a:pt x="6137" y="31475"/>
                    <a:pt x="2561" y="31324"/>
                    <a:pt x="0" y="30999"/>
                  </a:cubicBezTo>
                  <a:cubicBezTo>
                    <a:pt x="0" y="29875"/>
                    <a:pt x="848" y="26056"/>
                    <a:pt x="1532" y="24778"/>
                  </a:cubicBezTo>
                  <a:cubicBezTo>
                    <a:pt x="3759" y="24463"/>
                    <a:pt x="7499" y="23664"/>
                    <a:pt x="8707" y="23178"/>
                  </a:cubicBezTo>
                  <a:cubicBezTo>
                    <a:pt x="9051" y="23178"/>
                    <a:pt x="9382" y="22539"/>
                    <a:pt x="9555" y="21910"/>
                  </a:cubicBezTo>
                  <a:lnTo>
                    <a:pt x="9555" y="8366"/>
                  </a:lnTo>
                  <a:cubicBezTo>
                    <a:pt x="14169" y="6917"/>
                    <a:pt x="23383" y="2305"/>
                    <a:pt x="25781" y="230"/>
                  </a:cubicBezTo>
                  <a:cubicBezTo>
                    <a:pt x="26455" y="67"/>
                    <a:pt x="28672" y="-94"/>
                    <a:pt x="29350" y="67"/>
                  </a:cubicBezTo>
                  <a:cubicBezTo>
                    <a:pt x="29006" y="3249"/>
                    <a:pt x="28672" y="10909"/>
                    <a:pt x="28672" y="21596"/>
                  </a:cubicBezTo>
                  <a:cubicBezTo>
                    <a:pt x="28672" y="22083"/>
                    <a:pt x="29006" y="22710"/>
                    <a:pt x="29350" y="22710"/>
                  </a:cubicBezTo>
                  <a:cubicBezTo>
                    <a:pt x="34468" y="22710"/>
                    <a:pt x="44890" y="22235"/>
                    <a:pt x="48820" y="21910"/>
                  </a:cubicBezTo>
                  <a:cubicBezTo>
                    <a:pt x="48135" y="24463"/>
                    <a:pt x="47288" y="29236"/>
                    <a:pt x="47098" y="31799"/>
                  </a:cubicBezTo>
                  <a:cubicBezTo>
                    <a:pt x="42330" y="31628"/>
                    <a:pt x="35336" y="31628"/>
                    <a:pt x="29350" y="3162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11730752" y="645165"/>
              <a:ext cx="81859" cy="102130"/>
            </a:xfrm>
            <a:custGeom>
              <a:avLst/>
              <a:gdLst>
                <a:gd name="connsiteX0" fmla="*/ 904 w 81859"/>
                <a:gd name="connsiteY0" fmla="*/ 0 h 102130"/>
                <a:gd name="connsiteX1" fmla="*/ 21013 w 81859"/>
                <a:gd name="connsiteY1" fmla="*/ 476 h 102130"/>
                <a:gd name="connsiteX2" fmla="*/ 39933 w 81859"/>
                <a:gd name="connsiteY2" fmla="*/ 0 h 102130"/>
                <a:gd name="connsiteX3" fmla="*/ 40286 w 81859"/>
                <a:gd name="connsiteY3" fmla="*/ 5097 h 102130"/>
                <a:gd name="connsiteX4" fmla="*/ 34812 w 81859"/>
                <a:gd name="connsiteY4" fmla="*/ 6536 h 102130"/>
                <a:gd name="connsiteX5" fmla="*/ 33453 w 81859"/>
                <a:gd name="connsiteY5" fmla="*/ 9404 h 102130"/>
                <a:gd name="connsiteX6" fmla="*/ 47281 w 81859"/>
                <a:gd name="connsiteY6" fmla="*/ 42602 h 102130"/>
                <a:gd name="connsiteX7" fmla="*/ 47956 w 81859"/>
                <a:gd name="connsiteY7" fmla="*/ 42602 h 102130"/>
                <a:gd name="connsiteX8" fmla="*/ 59728 w 81859"/>
                <a:gd name="connsiteY8" fmla="*/ 11813 h 102130"/>
                <a:gd name="connsiteX9" fmla="*/ 56663 w 81859"/>
                <a:gd name="connsiteY9" fmla="*/ 6697 h 102130"/>
                <a:gd name="connsiteX10" fmla="*/ 49164 w 81859"/>
                <a:gd name="connsiteY10" fmla="*/ 5097 h 102130"/>
                <a:gd name="connsiteX11" fmla="*/ 49832 w 81859"/>
                <a:gd name="connsiteY11" fmla="*/ 0 h 102130"/>
                <a:gd name="connsiteX12" fmla="*/ 65170 w 81859"/>
                <a:gd name="connsiteY12" fmla="*/ 476 h 102130"/>
                <a:gd name="connsiteX13" fmla="*/ 81379 w 81859"/>
                <a:gd name="connsiteY13" fmla="*/ 0 h 102130"/>
                <a:gd name="connsiteX14" fmla="*/ 81549 w 81859"/>
                <a:gd name="connsiteY14" fmla="*/ 5097 h 102130"/>
                <a:gd name="connsiteX15" fmla="*/ 75412 w 81859"/>
                <a:gd name="connsiteY15" fmla="*/ 6697 h 102130"/>
                <a:gd name="connsiteX16" fmla="*/ 68254 w 81859"/>
                <a:gd name="connsiteY16" fmla="*/ 15481 h 102130"/>
                <a:gd name="connsiteX17" fmla="*/ 29883 w 81859"/>
                <a:gd name="connsiteY17" fmla="*/ 91756 h 102130"/>
                <a:gd name="connsiteX18" fmla="*/ 24088 w 81859"/>
                <a:gd name="connsiteY18" fmla="*/ 101645 h 102130"/>
                <a:gd name="connsiteX19" fmla="*/ 22204 w 81859"/>
                <a:gd name="connsiteY19" fmla="*/ 102131 h 102130"/>
                <a:gd name="connsiteX20" fmla="*/ 11478 w 81859"/>
                <a:gd name="connsiteY20" fmla="*/ 97339 h 102130"/>
                <a:gd name="connsiteX21" fmla="*/ 11651 w 81859"/>
                <a:gd name="connsiteY21" fmla="*/ 94310 h 102130"/>
                <a:gd name="connsiteX22" fmla="*/ 35840 w 81859"/>
                <a:gd name="connsiteY22" fmla="*/ 62558 h 102130"/>
                <a:gd name="connsiteX23" fmla="*/ 33794 w 81859"/>
                <a:gd name="connsiteY23" fmla="*/ 58873 h 102130"/>
                <a:gd name="connsiteX24" fmla="*/ 17264 w 81859"/>
                <a:gd name="connsiteY24" fmla="*/ 21387 h 102130"/>
                <a:gd name="connsiteX25" fmla="*/ 6015 w 81859"/>
                <a:gd name="connsiteY25" fmla="*/ 6372 h 102130"/>
                <a:gd name="connsiteX26" fmla="*/ 39 w 81859"/>
                <a:gd name="connsiteY26" fmla="*/ 5097 h 102130"/>
                <a:gd name="connsiteX27" fmla="*/ 904 w 81859"/>
                <a:gd name="connsiteY27" fmla="*/ 0 h 10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1859" h="102130">
                  <a:moveTo>
                    <a:pt x="904" y="0"/>
                  </a:moveTo>
                  <a:cubicBezTo>
                    <a:pt x="3284" y="0"/>
                    <a:pt x="11117" y="476"/>
                    <a:pt x="21013" y="476"/>
                  </a:cubicBezTo>
                  <a:cubicBezTo>
                    <a:pt x="30227" y="476"/>
                    <a:pt x="35840" y="0"/>
                    <a:pt x="39933" y="0"/>
                  </a:cubicBezTo>
                  <a:cubicBezTo>
                    <a:pt x="40627" y="790"/>
                    <a:pt x="40627" y="4143"/>
                    <a:pt x="40286" y="5097"/>
                  </a:cubicBezTo>
                  <a:cubicBezTo>
                    <a:pt x="38077" y="5572"/>
                    <a:pt x="35840" y="6058"/>
                    <a:pt x="34812" y="6536"/>
                  </a:cubicBezTo>
                  <a:cubicBezTo>
                    <a:pt x="33453" y="7172"/>
                    <a:pt x="33299" y="8765"/>
                    <a:pt x="33453" y="9404"/>
                  </a:cubicBezTo>
                  <a:cubicBezTo>
                    <a:pt x="36193" y="17061"/>
                    <a:pt x="45405" y="38934"/>
                    <a:pt x="47281" y="42602"/>
                  </a:cubicBezTo>
                  <a:lnTo>
                    <a:pt x="47956" y="42602"/>
                  </a:lnTo>
                  <a:cubicBezTo>
                    <a:pt x="52904" y="32388"/>
                    <a:pt x="58870" y="17061"/>
                    <a:pt x="59728" y="11813"/>
                  </a:cubicBezTo>
                  <a:cubicBezTo>
                    <a:pt x="59898" y="9726"/>
                    <a:pt x="59898" y="7650"/>
                    <a:pt x="56663" y="6697"/>
                  </a:cubicBezTo>
                  <a:cubicBezTo>
                    <a:pt x="54940" y="6058"/>
                    <a:pt x="52563" y="5572"/>
                    <a:pt x="49164" y="5097"/>
                  </a:cubicBezTo>
                  <a:cubicBezTo>
                    <a:pt x="48964" y="3658"/>
                    <a:pt x="49318" y="476"/>
                    <a:pt x="49832" y="0"/>
                  </a:cubicBezTo>
                  <a:cubicBezTo>
                    <a:pt x="53077" y="0"/>
                    <a:pt x="58870" y="476"/>
                    <a:pt x="65170" y="476"/>
                  </a:cubicBezTo>
                  <a:cubicBezTo>
                    <a:pt x="70976" y="476"/>
                    <a:pt x="76428" y="154"/>
                    <a:pt x="81379" y="0"/>
                  </a:cubicBezTo>
                  <a:cubicBezTo>
                    <a:pt x="81893" y="790"/>
                    <a:pt x="82063" y="3992"/>
                    <a:pt x="81549" y="5097"/>
                  </a:cubicBezTo>
                  <a:cubicBezTo>
                    <a:pt x="78828" y="5572"/>
                    <a:pt x="77115" y="5907"/>
                    <a:pt x="75412" y="6697"/>
                  </a:cubicBezTo>
                  <a:cubicBezTo>
                    <a:pt x="72347" y="7811"/>
                    <a:pt x="70311" y="10050"/>
                    <a:pt x="68254" y="15481"/>
                  </a:cubicBezTo>
                  <a:cubicBezTo>
                    <a:pt x="57511" y="41963"/>
                    <a:pt x="43198" y="69408"/>
                    <a:pt x="29883" y="91756"/>
                  </a:cubicBezTo>
                  <a:cubicBezTo>
                    <a:pt x="27827" y="95263"/>
                    <a:pt x="25276" y="99416"/>
                    <a:pt x="24088" y="101645"/>
                  </a:cubicBezTo>
                  <a:lnTo>
                    <a:pt x="22204" y="102131"/>
                  </a:lnTo>
                  <a:cubicBezTo>
                    <a:pt x="19824" y="101980"/>
                    <a:pt x="13173" y="99568"/>
                    <a:pt x="11478" y="97339"/>
                  </a:cubicBezTo>
                  <a:cubicBezTo>
                    <a:pt x="11307" y="96709"/>
                    <a:pt x="11307" y="94776"/>
                    <a:pt x="11651" y="94310"/>
                  </a:cubicBezTo>
                  <a:cubicBezTo>
                    <a:pt x="17427" y="87928"/>
                    <a:pt x="29883" y="73886"/>
                    <a:pt x="35840" y="62558"/>
                  </a:cubicBezTo>
                  <a:cubicBezTo>
                    <a:pt x="35345" y="61912"/>
                    <a:pt x="34661" y="60624"/>
                    <a:pt x="33794" y="58873"/>
                  </a:cubicBezTo>
                  <a:cubicBezTo>
                    <a:pt x="29883" y="49955"/>
                    <a:pt x="23240" y="34457"/>
                    <a:pt x="17264" y="21387"/>
                  </a:cubicBezTo>
                  <a:cubicBezTo>
                    <a:pt x="12325" y="10518"/>
                    <a:pt x="10773" y="7811"/>
                    <a:pt x="6015" y="6372"/>
                  </a:cubicBezTo>
                  <a:cubicBezTo>
                    <a:pt x="4303" y="5907"/>
                    <a:pt x="2266" y="5572"/>
                    <a:pt x="39" y="5097"/>
                  </a:cubicBezTo>
                  <a:cubicBezTo>
                    <a:pt x="-121" y="3821"/>
                    <a:pt x="220" y="639"/>
                    <a:pt x="904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895350"/>
          </a:xfrm>
          <a:prstGeom prst="rect">
            <a:avLst/>
          </a:prstGeom>
          <a:solidFill>
            <a:srgbClr val="711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48729" y="6356354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</p:nvPr>
        </p:nvSpPr>
        <p:spPr>
          <a:xfrm>
            <a:off x="366184" y="1268860"/>
            <a:ext cx="11459635" cy="4981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711A5F"/>
              </a:buClr>
              <a:buFont typeface="Wingdings" panose="05000000000000000000" pitchFamily="2" charset="2"/>
              <a:buChar char="Ø"/>
              <a:defRPr sz="2400" baseline="0">
                <a:latin typeface="Times New Roman" panose="02020503050405090304" pitchFamily="18" charset="0"/>
                <a:ea typeface="黑体" panose="02010609060101010101" pitchFamily="49" charset="-122"/>
              </a:defRPr>
            </a:lvl1pPr>
            <a:lvl2pPr marL="685800" indent="-228600">
              <a:buClr>
                <a:srgbClr val="711A5F"/>
              </a:buClr>
              <a:buFont typeface="Wingdings" panose="05000000000000000000" pitchFamily="2" charset="2"/>
              <a:buChar char="Ø"/>
              <a:defRPr sz="2000" baseline="0">
                <a:latin typeface="Times New Roman" panose="02020503050405090304" pitchFamily="18" charset="0"/>
                <a:ea typeface="黑体" panose="02010609060101010101" pitchFamily="49" charset="-122"/>
              </a:defRPr>
            </a:lvl2pPr>
            <a:lvl3pPr marL="1143000" indent="-228600">
              <a:buClr>
                <a:srgbClr val="711A5F"/>
              </a:buClr>
              <a:buFont typeface="Wingdings" panose="05000000000000000000" pitchFamily="2" charset="2"/>
              <a:buChar char="Ø"/>
              <a:defRPr sz="1800" baseline="0">
                <a:latin typeface="Times New Roman" panose="02020503050405090304" pitchFamily="18" charset="0"/>
                <a:ea typeface="黑体" panose="02010609060101010101" pitchFamily="49" charset="-122"/>
              </a:defRPr>
            </a:lvl3pPr>
            <a:lvl4pPr marL="1600200" indent="-228600">
              <a:buClr>
                <a:srgbClr val="711A5F"/>
              </a:buClr>
              <a:buFont typeface="Wingdings" panose="05000000000000000000" pitchFamily="2" charset="2"/>
              <a:buChar char="Ø"/>
              <a:defRPr sz="1600" baseline="0">
                <a:latin typeface="Times New Roman" panose="02020503050405090304" pitchFamily="18" charset="0"/>
                <a:ea typeface="黑体" panose="02010609060101010101" pitchFamily="49" charset="-122"/>
              </a:defRPr>
            </a:lvl4pPr>
            <a:lvl5pPr marL="2057400" indent="-228600">
              <a:buClr>
                <a:srgbClr val="711A5F"/>
              </a:buClr>
              <a:buFont typeface="Wingdings" panose="05000000000000000000" pitchFamily="2" charset="2"/>
              <a:buChar char="Ø"/>
              <a:defRPr sz="1600" baseline="0">
                <a:latin typeface="Times New Roman" panose="02020503050405090304" pitchFamily="18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5" y="146050"/>
            <a:ext cx="8422217" cy="603250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grpSp>
        <p:nvGrpSpPr>
          <p:cNvPr id="2" name="图形 60"/>
          <p:cNvGrpSpPr/>
          <p:nvPr userDrawn="1"/>
        </p:nvGrpSpPr>
        <p:grpSpPr>
          <a:xfrm>
            <a:off x="9735775" y="150584"/>
            <a:ext cx="2082677" cy="596711"/>
            <a:chOff x="9735775" y="150584"/>
            <a:chExt cx="2082677" cy="596711"/>
          </a:xfrm>
          <a:solidFill>
            <a:schemeClr val="bg1"/>
          </a:solidFill>
        </p:grpSpPr>
        <p:sp>
          <p:nvSpPr>
            <p:cNvPr id="4" name="任意多边形: 形状 3"/>
            <p:cNvSpPr/>
            <p:nvPr/>
          </p:nvSpPr>
          <p:spPr>
            <a:xfrm flipV="1">
              <a:off x="9735775" y="150584"/>
              <a:ext cx="585434" cy="586177"/>
            </a:xfrm>
            <a:custGeom>
              <a:avLst/>
              <a:gdLst>
                <a:gd name="connsiteX0" fmla="*/ 292844 w 585434"/>
                <a:gd name="connsiteY0" fmla="*/ 586420 h 586177"/>
                <a:gd name="connsiteX1" fmla="*/ 123 w 585434"/>
                <a:gd name="connsiteY1" fmla="*/ 293327 h 586177"/>
                <a:gd name="connsiteX2" fmla="*/ 292844 w 585434"/>
                <a:gd name="connsiteY2" fmla="*/ 243 h 586177"/>
                <a:gd name="connsiteX3" fmla="*/ 585557 w 585434"/>
                <a:gd name="connsiteY3" fmla="*/ 293327 h 586177"/>
                <a:gd name="connsiteX4" fmla="*/ 292844 w 585434"/>
                <a:gd name="connsiteY4" fmla="*/ 586420 h 58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434" h="586177">
                  <a:moveTo>
                    <a:pt x="292844" y="586420"/>
                  </a:moveTo>
                  <a:cubicBezTo>
                    <a:pt x="131433" y="586420"/>
                    <a:pt x="123" y="454939"/>
                    <a:pt x="123" y="293327"/>
                  </a:cubicBezTo>
                  <a:cubicBezTo>
                    <a:pt x="123" y="131724"/>
                    <a:pt x="131433" y="243"/>
                    <a:pt x="292844" y="243"/>
                  </a:cubicBezTo>
                  <a:cubicBezTo>
                    <a:pt x="454246" y="243"/>
                    <a:pt x="585557" y="131724"/>
                    <a:pt x="585557" y="293327"/>
                  </a:cubicBezTo>
                  <a:cubicBezTo>
                    <a:pt x="585557" y="454939"/>
                    <a:pt x="454246" y="586420"/>
                    <a:pt x="292844" y="586420"/>
                  </a:cubicBezTo>
                  <a:close/>
                </a:path>
              </a:pathLst>
            </a:custGeom>
            <a:noFill/>
            <a:ln w="118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V="1">
              <a:off x="9847747" y="264870"/>
              <a:ext cx="361488" cy="357603"/>
            </a:xfrm>
            <a:custGeom>
              <a:avLst/>
              <a:gdLst>
                <a:gd name="connsiteX0" fmla="*/ 180862 w 361488"/>
                <a:gd name="connsiteY0" fmla="*/ 357800 h 357603"/>
                <a:gd name="connsiteX1" fmla="*/ 128359 w 361488"/>
                <a:gd name="connsiteY1" fmla="*/ 305244 h 357603"/>
                <a:gd name="connsiteX2" fmla="*/ 53473 w 361488"/>
                <a:gd name="connsiteY2" fmla="*/ 305244 h 357603"/>
                <a:gd name="connsiteX3" fmla="*/ 53473 w 361488"/>
                <a:gd name="connsiteY3" fmla="*/ 231987 h 357603"/>
                <a:gd name="connsiteX4" fmla="*/ 123 w 361488"/>
                <a:gd name="connsiteY4" fmla="*/ 178574 h 357603"/>
                <a:gd name="connsiteX5" fmla="*/ 53473 w 361488"/>
                <a:gd name="connsiteY5" fmla="*/ 125170 h 357603"/>
                <a:gd name="connsiteX6" fmla="*/ 53473 w 361488"/>
                <a:gd name="connsiteY6" fmla="*/ 51904 h 357603"/>
                <a:gd name="connsiteX7" fmla="*/ 129215 w 361488"/>
                <a:gd name="connsiteY7" fmla="*/ 51904 h 357603"/>
                <a:gd name="connsiteX8" fmla="*/ 167453 w 361488"/>
                <a:gd name="connsiteY8" fmla="*/ 13626 h 357603"/>
                <a:gd name="connsiteX9" fmla="*/ 180862 w 361488"/>
                <a:gd name="connsiteY9" fmla="*/ 196 h 357603"/>
                <a:gd name="connsiteX10" fmla="*/ 233365 w 361488"/>
                <a:gd name="connsiteY10" fmla="*/ 52751 h 357603"/>
                <a:gd name="connsiteX11" fmla="*/ 310802 w 361488"/>
                <a:gd name="connsiteY11" fmla="*/ 52751 h 357603"/>
                <a:gd name="connsiteX12" fmla="*/ 310802 w 361488"/>
                <a:gd name="connsiteY12" fmla="*/ 126017 h 357603"/>
                <a:gd name="connsiteX13" fmla="*/ 348183 w 361488"/>
                <a:gd name="connsiteY13" fmla="*/ 163446 h 357603"/>
                <a:gd name="connsiteX14" fmla="*/ 361611 w 361488"/>
                <a:gd name="connsiteY14" fmla="*/ 176868 h 357603"/>
                <a:gd name="connsiteX15" fmla="*/ 306558 w 361488"/>
                <a:gd name="connsiteY15" fmla="*/ 231987 h 357603"/>
                <a:gd name="connsiteX16" fmla="*/ 306558 w 361488"/>
                <a:gd name="connsiteY16" fmla="*/ 303967 h 357603"/>
                <a:gd name="connsiteX17" fmla="*/ 234641 w 361488"/>
                <a:gd name="connsiteY17" fmla="*/ 303967 h 357603"/>
                <a:gd name="connsiteX18" fmla="*/ 194281 w 361488"/>
                <a:gd name="connsiteY18" fmla="*/ 344377 h 35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1488" h="357603">
                  <a:moveTo>
                    <a:pt x="180862" y="357800"/>
                  </a:moveTo>
                  <a:lnTo>
                    <a:pt x="128359" y="305244"/>
                  </a:lnTo>
                  <a:lnTo>
                    <a:pt x="53473" y="305244"/>
                  </a:lnTo>
                  <a:lnTo>
                    <a:pt x="53473" y="231987"/>
                  </a:lnTo>
                  <a:lnTo>
                    <a:pt x="123" y="178574"/>
                  </a:lnTo>
                  <a:lnTo>
                    <a:pt x="53473" y="125170"/>
                  </a:lnTo>
                  <a:lnTo>
                    <a:pt x="53473" y="51904"/>
                  </a:lnTo>
                  <a:lnTo>
                    <a:pt x="129215" y="51904"/>
                  </a:lnTo>
                  <a:lnTo>
                    <a:pt x="167453" y="13626"/>
                  </a:lnTo>
                  <a:lnTo>
                    <a:pt x="180862" y="196"/>
                  </a:lnTo>
                  <a:lnTo>
                    <a:pt x="233365" y="52751"/>
                  </a:lnTo>
                  <a:lnTo>
                    <a:pt x="310802" y="52751"/>
                  </a:lnTo>
                  <a:lnTo>
                    <a:pt x="310802" y="126017"/>
                  </a:lnTo>
                  <a:lnTo>
                    <a:pt x="348183" y="163446"/>
                  </a:lnTo>
                  <a:lnTo>
                    <a:pt x="361611" y="176868"/>
                  </a:lnTo>
                  <a:lnTo>
                    <a:pt x="306558" y="231987"/>
                  </a:lnTo>
                  <a:lnTo>
                    <a:pt x="306558" y="303967"/>
                  </a:lnTo>
                  <a:lnTo>
                    <a:pt x="234641" y="303967"/>
                  </a:lnTo>
                  <a:lnTo>
                    <a:pt x="194281" y="344377"/>
                  </a:lnTo>
                  <a:close/>
                </a:path>
              </a:pathLst>
            </a:custGeom>
            <a:noFill/>
            <a:ln w="118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flipV="1">
              <a:off x="9835023" y="249942"/>
              <a:ext cx="387078" cy="387460"/>
            </a:xfrm>
            <a:custGeom>
              <a:avLst/>
              <a:gdLst>
                <a:gd name="connsiteX0" fmla="*/ 193672 w 387078"/>
                <a:gd name="connsiteY0" fmla="*/ 387663 h 387460"/>
                <a:gd name="connsiteX1" fmla="*/ 123 w 387078"/>
                <a:gd name="connsiteY1" fmla="*/ 193938 h 387460"/>
                <a:gd name="connsiteX2" fmla="*/ 193672 w 387078"/>
                <a:gd name="connsiteY2" fmla="*/ 202 h 387460"/>
                <a:gd name="connsiteX3" fmla="*/ 387202 w 387078"/>
                <a:gd name="connsiteY3" fmla="*/ 193938 h 387460"/>
                <a:gd name="connsiteX4" fmla="*/ 193672 w 387078"/>
                <a:gd name="connsiteY4" fmla="*/ 387663 h 38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78" h="387460">
                  <a:moveTo>
                    <a:pt x="193672" y="387663"/>
                  </a:moveTo>
                  <a:cubicBezTo>
                    <a:pt x="86952" y="387663"/>
                    <a:pt x="123" y="300756"/>
                    <a:pt x="123" y="193938"/>
                  </a:cubicBezTo>
                  <a:cubicBezTo>
                    <a:pt x="123" y="87111"/>
                    <a:pt x="86952" y="202"/>
                    <a:pt x="193672" y="202"/>
                  </a:cubicBezTo>
                  <a:cubicBezTo>
                    <a:pt x="300382" y="202"/>
                    <a:pt x="387202" y="87111"/>
                    <a:pt x="387202" y="193938"/>
                  </a:cubicBezTo>
                  <a:cubicBezTo>
                    <a:pt x="387202" y="300756"/>
                    <a:pt x="300382" y="387663"/>
                    <a:pt x="193672" y="387663"/>
                  </a:cubicBezTo>
                  <a:close/>
                </a:path>
              </a:pathLst>
            </a:custGeom>
            <a:noFill/>
            <a:ln w="118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758111" y="457575"/>
              <a:ext cx="63732" cy="59997"/>
            </a:xfrm>
            <a:custGeom>
              <a:avLst/>
              <a:gdLst>
                <a:gd name="connsiteX0" fmla="*/ 8546 w 63732"/>
                <a:gd name="connsiteY0" fmla="*/ 59997 h 59997"/>
                <a:gd name="connsiteX1" fmla="*/ 7680 w 63732"/>
                <a:gd name="connsiteY1" fmla="*/ 46709 h 59997"/>
                <a:gd name="connsiteX2" fmla="*/ 39618 w 63732"/>
                <a:gd name="connsiteY2" fmla="*/ 13593 h 59997"/>
                <a:gd name="connsiteX3" fmla="*/ 1837 w 63732"/>
                <a:gd name="connsiteY3" fmla="*/ 19339 h 59997"/>
                <a:gd name="connsiteX4" fmla="*/ 0 w 63732"/>
                <a:gd name="connsiteY4" fmla="*/ 8716 h 59997"/>
                <a:gd name="connsiteX5" fmla="*/ 56072 w 63732"/>
                <a:gd name="connsiteY5" fmla="*/ 0 h 59997"/>
                <a:gd name="connsiteX6" fmla="*/ 56376 w 63732"/>
                <a:gd name="connsiteY6" fmla="*/ 11908 h 59997"/>
                <a:gd name="connsiteX7" fmla="*/ 22859 w 63732"/>
                <a:gd name="connsiteY7" fmla="*/ 46870 h 59997"/>
                <a:gd name="connsiteX8" fmla="*/ 63190 w 63732"/>
                <a:gd name="connsiteY8" fmla="*/ 40878 h 59997"/>
                <a:gd name="connsiteX9" fmla="*/ 63733 w 63732"/>
                <a:gd name="connsiteY9" fmla="*/ 51288 h 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32" h="59997">
                  <a:moveTo>
                    <a:pt x="8546" y="59997"/>
                  </a:moveTo>
                  <a:lnTo>
                    <a:pt x="7680" y="46709"/>
                  </a:lnTo>
                  <a:lnTo>
                    <a:pt x="39618" y="13593"/>
                  </a:lnTo>
                  <a:lnTo>
                    <a:pt x="1837" y="19339"/>
                  </a:lnTo>
                  <a:lnTo>
                    <a:pt x="0" y="8716"/>
                  </a:lnTo>
                  <a:lnTo>
                    <a:pt x="56072" y="0"/>
                  </a:lnTo>
                  <a:lnTo>
                    <a:pt x="56376" y="11908"/>
                  </a:lnTo>
                  <a:lnTo>
                    <a:pt x="22859" y="46870"/>
                  </a:lnTo>
                  <a:lnTo>
                    <a:pt x="63190" y="40878"/>
                  </a:lnTo>
                  <a:lnTo>
                    <a:pt x="63733" y="51288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759434" y="394073"/>
              <a:ext cx="58612" cy="55605"/>
            </a:xfrm>
            <a:custGeom>
              <a:avLst/>
              <a:gdLst>
                <a:gd name="connsiteX0" fmla="*/ 35535 w 58612"/>
                <a:gd name="connsiteY0" fmla="*/ 19090 h 55605"/>
                <a:gd name="connsiteX1" fmla="*/ 12210 w 58612"/>
                <a:gd name="connsiteY1" fmla="*/ 24216 h 55605"/>
                <a:gd name="connsiteX2" fmla="*/ 34565 w 58612"/>
                <a:gd name="connsiteY2" fmla="*/ 33866 h 55605"/>
                <a:gd name="connsiteX3" fmla="*/ 44919 w 58612"/>
                <a:gd name="connsiteY3" fmla="*/ 16661 h 55605"/>
                <a:gd name="connsiteX4" fmla="*/ 43377 w 58612"/>
                <a:gd name="connsiteY4" fmla="*/ 39210 h 55605"/>
                <a:gd name="connsiteX5" fmla="*/ 55216 w 58612"/>
                <a:gd name="connsiteY5" fmla="*/ 44067 h 55605"/>
                <a:gd name="connsiteX6" fmla="*/ 52837 w 58612"/>
                <a:gd name="connsiteY6" fmla="*/ 55605 h 55605"/>
                <a:gd name="connsiteX7" fmla="*/ 0 w 58612"/>
                <a:gd name="connsiteY7" fmla="*/ 30369 h 55605"/>
                <a:gd name="connsiteX8" fmla="*/ 1475 w 58612"/>
                <a:gd name="connsiteY8" fmla="*/ 15347 h 55605"/>
                <a:gd name="connsiteX9" fmla="*/ 58613 w 58612"/>
                <a:gd name="connsiteY9" fmla="*/ 0 h 55605"/>
                <a:gd name="connsiteX10" fmla="*/ 57195 w 58612"/>
                <a:gd name="connsiteY10" fmla="*/ 13757 h 5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12" h="55605">
                  <a:moveTo>
                    <a:pt x="35535" y="19090"/>
                  </a:moveTo>
                  <a:lnTo>
                    <a:pt x="12210" y="24216"/>
                  </a:lnTo>
                  <a:lnTo>
                    <a:pt x="34565" y="33866"/>
                  </a:lnTo>
                  <a:close/>
                  <a:moveTo>
                    <a:pt x="44919" y="16661"/>
                  </a:moveTo>
                  <a:lnTo>
                    <a:pt x="43377" y="39210"/>
                  </a:lnTo>
                  <a:lnTo>
                    <a:pt x="55216" y="44067"/>
                  </a:lnTo>
                  <a:lnTo>
                    <a:pt x="52837" y="55605"/>
                  </a:lnTo>
                  <a:lnTo>
                    <a:pt x="0" y="30369"/>
                  </a:lnTo>
                  <a:lnTo>
                    <a:pt x="1475" y="15347"/>
                  </a:lnTo>
                  <a:lnTo>
                    <a:pt x="58613" y="0"/>
                  </a:lnTo>
                  <a:lnTo>
                    <a:pt x="57195" y="1375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9769959" y="317550"/>
              <a:ext cx="71184" cy="70380"/>
            </a:xfrm>
            <a:custGeom>
              <a:avLst/>
              <a:gdLst>
                <a:gd name="connsiteX0" fmla="*/ 0 w 71184"/>
                <a:gd name="connsiteY0" fmla="*/ 47879 h 70380"/>
                <a:gd name="connsiteX1" fmla="*/ 5120 w 71184"/>
                <a:gd name="connsiteY1" fmla="*/ 36286 h 70380"/>
                <a:gd name="connsiteX2" fmla="*/ 50457 w 71184"/>
                <a:gd name="connsiteY2" fmla="*/ 24235 h 70380"/>
                <a:gd name="connsiteX3" fmla="*/ 14932 w 71184"/>
                <a:gd name="connsiteY3" fmla="*/ 10527 h 70380"/>
                <a:gd name="connsiteX4" fmla="*/ 18357 w 71184"/>
                <a:gd name="connsiteY4" fmla="*/ 0 h 70380"/>
                <a:gd name="connsiteX5" fmla="*/ 71184 w 71184"/>
                <a:gd name="connsiteY5" fmla="*/ 20282 h 70380"/>
                <a:gd name="connsiteX6" fmla="*/ 66464 w 71184"/>
                <a:gd name="connsiteY6" fmla="*/ 31122 h 70380"/>
                <a:gd name="connsiteX7" fmla="*/ 19804 w 71184"/>
                <a:gd name="connsiteY7" fmla="*/ 44516 h 70380"/>
                <a:gd name="connsiteX8" fmla="*/ 55101 w 71184"/>
                <a:gd name="connsiteY8" fmla="*/ 59844 h 70380"/>
                <a:gd name="connsiteX9" fmla="*/ 50762 w 71184"/>
                <a:gd name="connsiteY9" fmla="*/ 70381 h 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84" h="70380">
                  <a:moveTo>
                    <a:pt x="0" y="47879"/>
                  </a:moveTo>
                  <a:lnTo>
                    <a:pt x="5120" y="36286"/>
                  </a:lnTo>
                  <a:lnTo>
                    <a:pt x="50457" y="24235"/>
                  </a:lnTo>
                  <a:lnTo>
                    <a:pt x="14932" y="10527"/>
                  </a:lnTo>
                  <a:lnTo>
                    <a:pt x="18357" y="0"/>
                  </a:lnTo>
                  <a:lnTo>
                    <a:pt x="71184" y="20282"/>
                  </a:lnTo>
                  <a:lnTo>
                    <a:pt x="66464" y="31122"/>
                  </a:lnTo>
                  <a:lnTo>
                    <a:pt x="19804" y="44516"/>
                  </a:lnTo>
                  <a:lnTo>
                    <a:pt x="55101" y="59844"/>
                  </a:lnTo>
                  <a:lnTo>
                    <a:pt x="50762" y="70381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799775" y="261069"/>
              <a:ext cx="73668" cy="70084"/>
            </a:xfrm>
            <a:custGeom>
              <a:avLst/>
              <a:gdLst>
                <a:gd name="connsiteX0" fmla="*/ 0 w 73668"/>
                <a:gd name="connsiteY0" fmla="*/ 37143 h 70084"/>
                <a:gd name="connsiteX1" fmla="*/ 8165 w 73668"/>
                <a:gd name="connsiteY1" fmla="*/ 26283 h 70084"/>
                <a:gd name="connsiteX2" fmla="*/ 26894 w 73668"/>
                <a:gd name="connsiteY2" fmla="*/ 39467 h 70084"/>
                <a:gd name="connsiteX3" fmla="*/ 18205 w 73668"/>
                <a:gd name="connsiteY3" fmla="*/ 11879 h 70084"/>
                <a:gd name="connsiteX4" fmla="*/ 27208 w 73668"/>
                <a:gd name="connsiteY4" fmla="*/ 0 h 70084"/>
                <a:gd name="connsiteX5" fmla="*/ 36944 w 73668"/>
                <a:gd name="connsiteY5" fmla="*/ 31084 h 70084"/>
                <a:gd name="connsiteX6" fmla="*/ 73668 w 73668"/>
                <a:gd name="connsiteY6" fmla="*/ 33065 h 70084"/>
                <a:gd name="connsiteX7" fmla="*/ 65750 w 73668"/>
                <a:gd name="connsiteY7" fmla="*/ 45402 h 70084"/>
                <a:gd name="connsiteX8" fmla="*/ 33441 w 73668"/>
                <a:gd name="connsiteY8" fmla="*/ 44335 h 70084"/>
                <a:gd name="connsiteX9" fmla="*/ 53864 w 73668"/>
                <a:gd name="connsiteY9" fmla="*/ 59120 h 70084"/>
                <a:gd name="connsiteX10" fmla="*/ 46555 w 73668"/>
                <a:gd name="connsiteY10" fmla="*/ 70084 h 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668" h="70084">
                  <a:moveTo>
                    <a:pt x="0" y="37143"/>
                  </a:moveTo>
                  <a:lnTo>
                    <a:pt x="8165" y="26283"/>
                  </a:lnTo>
                  <a:lnTo>
                    <a:pt x="26894" y="39467"/>
                  </a:lnTo>
                  <a:lnTo>
                    <a:pt x="18205" y="11879"/>
                  </a:lnTo>
                  <a:lnTo>
                    <a:pt x="27208" y="0"/>
                  </a:lnTo>
                  <a:lnTo>
                    <a:pt x="36944" y="31084"/>
                  </a:lnTo>
                  <a:lnTo>
                    <a:pt x="73668" y="33065"/>
                  </a:lnTo>
                  <a:lnTo>
                    <a:pt x="65750" y="45402"/>
                  </a:lnTo>
                  <a:lnTo>
                    <a:pt x="33441" y="44335"/>
                  </a:lnTo>
                  <a:lnTo>
                    <a:pt x="53864" y="59120"/>
                  </a:lnTo>
                  <a:lnTo>
                    <a:pt x="46555" y="700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857512" y="226098"/>
              <a:ext cx="62124" cy="66130"/>
            </a:xfrm>
            <a:custGeom>
              <a:avLst/>
              <a:gdLst>
                <a:gd name="connsiteX0" fmla="*/ 32233 w 62124"/>
                <a:gd name="connsiteY0" fmla="*/ 28588 h 66130"/>
                <a:gd name="connsiteX1" fmla="*/ 12648 w 62124"/>
                <a:gd name="connsiteY1" fmla="*/ 14813 h 66130"/>
                <a:gd name="connsiteX2" fmla="*/ 20670 w 62124"/>
                <a:gd name="connsiteY2" fmla="*/ 37009 h 66130"/>
                <a:gd name="connsiteX3" fmla="*/ 41121 w 62124"/>
                <a:gd name="connsiteY3" fmla="*/ 34018 h 66130"/>
                <a:gd name="connsiteX4" fmla="*/ 23477 w 62124"/>
                <a:gd name="connsiteY4" fmla="*/ 46621 h 66130"/>
                <a:gd name="connsiteX5" fmla="*/ 27151 w 62124"/>
                <a:gd name="connsiteY5" fmla="*/ 58891 h 66130"/>
                <a:gd name="connsiteX6" fmla="*/ 18177 w 62124"/>
                <a:gd name="connsiteY6" fmla="*/ 66131 h 66130"/>
                <a:gd name="connsiteX7" fmla="*/ 0 w 62124"/>
                <a:gd name="connsiteY7" fmla="*/ 9955 h 66130"/>
                <a:gd name="connsiteX8" fmla="*/ 12381 w 62124"/>
                <a:gd name="connsiteY8" fmla="*/ 0 h 66130"/>
                <a:gd name="connsiteX9" fmla="*/ 62124 w 62124"/>
                <a:gd name="connsiteY9" fmla="*/ 31113 h 66130"/>
                <a:gd name="connsiteX10" fmla="*/ 51475 w 62124"/>
                <a:gd name="connsiteY10" fmla="*/ 40267 h 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4" h="66130">
                  <a:moveTo>
                    <a:pt x="32233" y="28588"/>
                  </a:moveTo>
                  <a:lnTo>
                    <a:pt x="12648" y="14813"/>
                  </a:lnTo>
                  <a:lnTo>
                    <a:pt x="20670" y="37009"/>
                  </a:lnTo>
                  <a:close/>
                  <a:moveTo>
                    <a:pt x="41121" y="34018"/>
                  </a:moveTo>
                  <a:lnTo>
                    <a:pt x="23477" y="46621"/>
                  </a:lnTo>
                  <a:lnTo>
                    <a:pt x="27151" y="58891"/>
                  </a:lnTo>
                  <a:lnTo>
                    <a:pt x="18177" y="66131"/>
                  </a:lnTo>
                  <a:lnTo>
                    <a:pt x="0" y="9955"/>
                  </a:lnTo>
                  <a:lnTo>
                    <a:pt x="12381" y="0"/>
                  </a:lnTo>
                  <a:lnTo>
                    <a:pt x="62124" y="31113"/>
                  </a:lnTo>
                  <a:lnTo>
                    <a:pt x="51475" y="4026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901954" y="198586"/>
              <a:ext cx="36249" cy="55166"/>
            </a:xfrm>
            <a:custGeom>
              <a:avLst/>
              <a:gdLst>
                <a:gd name="connsiteX0" fmla="*/ 0 w 36249"/>
                <a:gd name="connsiteY0" fmla="*/ 6125 h 55166"/>
                <a:gd name="connsiteX1" fmla="*/ 11734 w 36249"/>
                <a:gd name="connsiteY1" fmla="*/ 0 h 55166"/>
                <a:gd name="connsiteX2" fmla="*/ 36249 w 36249"/>
                <a:gd name="connsiteY2" fmla="*/ 49060 h 55166"/>
                <a:gd name="connsiteX3" fmla="*/ 25676 w 36249"/>
                <a:gd name="connsiteY3" fmla="*/ 55166 h 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49" h="55166">
                  <a:moveTo>
                    <a:pt x="0" y="6125"/>
                  </a:moveTo>
                  <a:lnTo>
                    <a:pt x="11734" y="0"/>
                  </a:lnTo>
                  <a:lnTo>
                    <a:pt x="36249" y="49060"/>
                  </a:lnTo>
                  <a:lnTo>
                    <a:pt x="25676" y="5516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985415" y="171665"/>
              <a:ext cx="51601" cy="58675"/>
            </a:xfrm>
            <a:custGeom>
              <a:avLst/>
              <a:gdLst>
                <a:gd name="connsiteX0" fmla="*/ 37297 w 51601"/>
                <a:gd name="connsiteY0" fmla="*/ 724 h 58675"/>
                <a:gd name="connsiteX1" fmla="*/ 50713 w 51601"/>
                <a:gd name="connsiteY1" fmla="*/ 0 h 58675"/>
                <a:gd name="connsiteX2" fmla="*/ 51590 w 51601"/>
                <a:gd name="connsiteY2" fmla="*/ 34476 h 58675"/>
                <a:gd name="connsiteX3" fmla="*/ 50372 w 51601"/>
                <a:gd name="connsiteY3" fmla="*/ 43706 h 58675"/>
                <a:gd name="connsiteX4" fmla="*/ 45994 w 51601"/>
                <a:gd name="connsiteY4" fmla="*/ 51451 h 58675"/>
                <a:gd name="connsiteX5" fmla="*/ 39550 w 51601"/>
                <a:gd name="connsiteY5" fmla="*/ 56272 h 58675"/>
                <a:gd name="connsiteX6" fmla="*/ 28161 w 51601"/>
                <a:gd name="connsiteY6" fmla="*/ 58615 h 58675"/>
                <a:gd name="connsiteX7" fmla="*/ 19719 w 51601"/>
                <a:gd name="connsiteY7" fmla="*/ 58434 h 58675"/>
                <a:gd name="connsiteX8" fmla="*/ 12020 w 51601"/>
                <a:gd name="connsiteY8" fmla="*/ 56548 h 58675"/>
                <a:gd name="connsiteX9" fmla="*/ 6281 w 51601"/>
                <a:gd name="connsiteY9" fmla="*/ 52080 h 58675"/>
                <a:gd name="connsiteX10" fmla="*/ 2646 w 51601"/>
                <a:gd name="connsiteY10" fmla="*/ 45926 h 58675"/>
                <a:gd name="connsiteX11" fmla="*/ 875 w 51601"/>
                <a:gd name="connsiteY11" fmla="*/ 36724 h 58675"/>
                <a:gd name="connsiteX12" fmla="*/ 0 w 51601"/>
                <a:gd name="connsiteY12" fmla="*/ 2258 h 58675"/>
                <a:gd name="connsiteX13" fmla="*/ 13570 w 51601"/>
                <a:gd name="connsiteY13" fmla="*/ 1534 h 58675"/>
                <a:gd name="connsiteX14" fmla="*/ 14466 w 51601"/>
                <a:gd name="connsiteY14" fmla="*/ 36771 h 58675"/>
                <a:gd name="connsiteX15" fmla="*/ 17064 w 51601"/>
                <a:gd name="connsiteY15" fmla="*/ 46116 h 58675"/>
                <a:gd name="connsiteX16" fmla="*/ 26524 w 51601"/>
                <a:gd name="connsiteY16" fmla="*/ 48336 h 58675"/>
                <a:gd name="connsiteX17" fmla="*/ 35974 w 51601"/>
                <a:gd name="connsiteY17" fmla="*/ 45564 h 58675"/>
                <a:gd name="connsiteX18" fmla="*/ 38191 w 51601"/>
                <a:gd name="connsiteY18" fmla="*/ 35971 h 5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01" h="58675">
                  <a:moveTo>
                    <a:pt x="37297" y="724"/>
                  </a:moveTo>
                  <a:lnTo>
                    <a:pt x="50713" y="0"/>
                  </a:lnTo>
                  <a:lnTo>
                    <a:pt x="51590" y="34476"/>
                  </a:lnTo>
                  <a:cubicBezTo>
                    <a:pt x="51675" y="37705"/>
                    <a:pt x="51266" y="40782"/>
                    <a:pt x="50372" y="43706"/>
                  </a:cubicBezTo>
                  <a:cubicBezTo>
                    <a:pt x="49478" y="46621"/>
                    <a:pt x="48011" y="49203"/>
                    <a:pt x="45994" y="51451"/>
                  </a:cubicBezTo>
                  <a:cubicBezTo>
                    <a:pt x="43967" y="53699"/>
                    <a:pt x="41826" y="55300"/>
                    <a:pt x="39550" y="56272"/>
                  </a:cubicBezTo>
                  <a:cubicBezTo>
                    <a:pt x="36420" y="57643"/>
                    <a:pt x="32624" y="58424"/>
                    <a:pt x="28161" y="58615"/>
                  </a:cubicBezTo>
                  <a:cubicBezTo>
                    <a:pt x="25600" y="58739"/>
                    <a:pt x="22774" y="58672"/>
                    <a:pt x="19719" y="58434"/>
                  </a:cubicBezTo>
                  <a:cubicBezTo>
                    <a:pt x="16674" y="58196"/>
                    <a:pt x="14103" y="57576"/>
                    <a:pt x="12020" y="56548"/>
                  </a:cubicBezTo>
                  <a:cubicBezTo>
                    <a:pt x="9955" y="55538"/>
                    <a:pt x="8042" y="54042"/>
                    <a:pt x="6281" y="52080"/>
                  </a:cubicBezTo>
                  <a:cubicBezTo>
                    <a:pt x="4539" y="50108"/>
                    <a:pt x="3321" y="48060"/>
                    <a:pt x="2646" y="45926"/>
                  </a:cubicBezTo>
                  <a:cubicBezTo>
                    <a:pt x="1532" y="42477"/>
                    <a:pt x="953" y="39410"/>
                    <a:pt x="875" y="36724"/>
                  </a:cubicBezTo>
                  <a:lnTo>
                    <a:pt x="0" y="2258"/>
                  </a:lnTo>
                  <a:lnTo>
                    <a:pt x="13570" y="1534"/>
                  </a:lnTo>
                  <a:lnTo>
                    <a:pt x="14466" y="36771"/>
                  </a:lnTo>
                  <a:cubicBezTo>
                    <a:pt x="14542" y="39762"/>
                    <a:pt x="15397" y="44497"/>
                    <a:pt x="17064" y="46116"/>
                  </a:cubicBezTo>
                  <a:cubicBezTo>
                    <a:pt x="18710" y="47726"/>
                    <a:pt x="23678" y="48460"/>
                    <a:pt x="26524" y="48336"/>
                  </a:cubicBezTo>
                  <a:cubicBezTo>
                    <a:pt x="29340" y="48212"/>
                    <a:pt x="34422" y="47288"/>
                    <a:pt x="35974" y="45564"/>
                  </a:cubicBezTo>
                  <a:cubicBezTo>
                    <a:pt x="37533" y="43830"/>
                    <a:pt x="38276" y="39010"/>
                    <a:pt x="38191" y="35971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051633" y="174590"/>
              <a:ext cx="64170" cy="67159"/>
            </a:xfrm>
            <a:custGeom>
              <a:avLst/>
              <a:gdLst>
                <a:gd name="connsiteX0" fmla="*/ 11219 w 64170"/>
                <a:gd name="connsiteY0" fmla="*/ 0 h 67159"/>
                <a:gd name="connsiteX1" fmla="*/ 24238 w 64170"/>
                <a:gd name="connsiteY1" fmla="*/ 1877 h 67159"/>
                <a:gd name="connsiteX2" fmla="*/ 45117 w 64170"/>
                <a:gd name="connsiteY2" fmla="*/ 46107 h 67159"/>
                <a:gd name="connsiteX3" fmla="*/ 53188 w 64170"/>
                <a:gd name="connsiteY3" fmla="*/ 10422 h 67159"/>
                <a:gd name="connsiteX4" fmla="*/ 64171 w 64170"/>
                <a:gd name="connsiteY4" fmla="*/ 12241 h 67159"/>
                <a:gd name="connsiteX5" fmla="*/ 51826 w 64170"/>
                <a:gd name="connsiteY5" fmla="*/ 67160 h 67159"/>
                <a:gd name="connsiteX6" fmla="*/ 39789 w 64170"/>
                <a:gd name="connsiteY6" fmla="*/ 63949 h 67159"/>
                <a:gd name="connsiteX7" fmla="*/ 19975 w 64170"/>
                <a:gd name="connsiteY7" fmla="*/ 20034 h 67159"/>
                <a:gd name="connsiteX8" fmla="*/ 11582 w 64170"/>
                <a:gd name="connsiteY8" fmla="*/ 56490 h 67159"/>
                <a:gd name="connsiteX9" fmla="*/ 0 w 64170"/>
                <a:gd name="connsiteY9" fmla="*/ 55576 h 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70" h="67159">
                  <a:moveTo>
                    <a:pt x="11219" y="0"/>
                  </a:moveTo>
                  <a:lnTo>
                    <a:pt x="24238" y="1877"/>
                  </a:lnTo>
                  <a:lnTo>
                    <a:pt x="45117" y="46107"/>
                  </a:lnTo>
                  <a:lnTo>
                    <a:pt x="53188" y="10422"/>
                  </a:lnTo>
                  <a:lnTo>
                    <a:pt x="64171" y="12241"/>
                  </a:lnTo>
                  <a:lnTo>
                    <a:pt x="51826" y="67160"/>
                  </a:lnTo>
                  <a:lnTo>
                    <a:pt x="39789" y="63949"/>
                  </a:lnTo>
                  <a:lnTo>
                    <a:pt x="19975" y="20034"/>
                  </a:lnTo>
                  <a:lnTo>
                    <a:pt x="11582" y="56490"/>
                  </a:lnTo>
                  <a:lnTo>
                    <a:pt x="0" y="5557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114641" y="195510"/>
              <a:ext cx="35515" cy="56776"/>
            </a:xfrm>
            <a:custGeom>
              <a:avLst/>
              <a:gdLst>
                <a:gd name="connsiteX0" fmla="*/ 23629 w 35515"/>
                <a:gd name="connsiteY0" fmla="*/ 0 h 56776"/>
                <a:gd name="connsiteX1" fmla="*/ 35516 w 35515"/>
                <a:gd name="connsiteY1" fmla="*/ 5192 h 56776"/>
                <a:gd name="connsiteX2" fmla="*/ 11124 w 35515"/>
                <a:gd name="connsiteY2" fmla="*/ 56776 h 56776"/>
                <a:gd name="connsiteX3" fmla="*/ 0 w 35515"/>
                <a:gd name="connsiteY3" fmla="*/ 50975 h 5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15" h="56776">
                  <a:moveTo>
                    <a:pt x="23629" y="0"/>
                  </a:moveTo>
                  <a:lnTo>
                    <a:pt x="35516" y="5192"/>
                  </a:lnTo>
                  <a:lnTo>
                    <a:pt x="11124" y="56776"/>
                  </a:lnTo>
                  <a:lnTo>
                    <a:pt x="0" y="509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149719" y="208980"/>
              <a:ext cx="57595" cy="63501"/>
            </a:xfrm>
            <a:custGeom>
              <a:avLst/>
              <a:gdLst>
                <a:gd name="connsiteX0" fmla="*/ 14323 w 57595"/>
                <a:gd name="connsiteY0" fmla="*/ 0 h 63501"/>
                <a:gd name="connsiteX1" fmla="*/ 26504 w 57595"/>
                <a:gd name="connsiteY1" fmla="*/ 6583 h 63501"/>
                <a:gd name="connsiteX2" fmla="*/ 13258 w 57595"/>
                <a:gd name="connsiteY2" fmla="*/ 49308 h 63501"/>
                <a:gd name="connsiteX3" fmla="*/ 47690 w 57595"/>
                <a:gd name="connsiteY3" fmla="*/ 22282 h 63501"/>
                <a:gd name="connsiteX4" fmla="*/ 57596 w 57595"/>
                <a:gd name="connsiteY4" fmla="*/ 31599 h 63501"/>
                <a:gd name="connsiteX5" fmla="*/ 9440 w 57595"/>
                <a:gd name="connsiteY5" fmla="*/ 63502 h 63501"/>
                <a:gd name="connsiteX6" fmla="*/ 0 w 57595"/>
                <a:gd name="connsiteY6" fmla="*/ 56795 h 6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95" h="63501">
                  <a:moveTo>
                    <a:pt x="14323" y="0"/>
                  </a:moveTo>
                  <a:lnTo>
                    <a:pt x="26504" y="6583"/>
                  </a:lnTo>
                  <a:lnTo>
                    <a:pt x="13258" y="49308"/>
                  </a:lnTo>
                  <a:lnTo>
                    <a:pt x="47690" y="22282"/>
                  </a:lnTo>
                  <a:lnTo>
                    <a:pt x="57596" y="31599"/>
                  </a:lnTo>
                  <a:lnTo>
                    <a:pt x="9440" y="63502"/>
                  </a:lnTo>
                  <a:lnTo>
                    <a:pt x="0" y="567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179392" y="253600"/>
              <a:ext cx="63732" cy="62482"/>
            </a:xfrm>
            <a:custGeom>
              <a:avLst/>
              <a:gdLst>
                <a:gd name="connsiteX0" fmla="*/ 43853 w 63732"/>
                <a:gd name="connsiteY0" fmla="*/ 0 h 62482"/>
                <a:gd name="connsiteX1" fmla="*/ 63732 w 63732"/>
                <a:gd name="connsiteY1" fmla="*/ 25235 h 62482"/>
                <a:gd name="connsiteX2" fmla="*/ 55910 w 63732"/>
                <a:gd name="connsiteY2" fmla="*/ 31694 h 62482"/>
                <a:gd name="connsiteX3" fmla="*/ 43102 w 63732"/>
                <a:gd name="connsiteY3" fmla="*/ 15537 h 62482"/>
                <a:gd name="connsiteX4" fmla="*/ 34307 w 63732"/>
                <a:gd name="connsiteY4" fmla="*/ 23311 h 62482"/>
                <a:gd name="connsiteX5" fmla="*/ 47716 w 63732"/>
                <a:gd name="connsiteY5" fmla="*/ 39819 h 62482"/>
                <a:gd name="connsiteX6" fmla="*/ 40247 w 63732"/>
                <a:gd name="connsiteY6" fmla="*/ 45983 h 62482"/>
                <a:gd name="connsiteX7" fmla="*/ 26838 w 63732"/>
                <a:gd name="connsiteY7" fmla="*/ 29474 h 62482"/>
                <a:gd name="connsiteX8" fmla="*/ 15361 w 63732"/>
                <a:gd name="connsiteY8" fmla="*/ 39715 h 62482"/>
                <a:gd name="connsiteX9" fmla="*/ 28645 w 63732"/>
                <a:gd name="connsiteY9" fmla="*/ 56433 h 62482"/>
                <a:gd name="connsiteX10" fmla="*/ 21147 w 63732"/>
                <a:gd name="connsiteY10" fmla="*/ 62482 h 62482"/>
                <a:gd name="connsiteX11" fmla="*/ 0 w 63732"/>
                <a:gd name="connsiteY11" fmla="*/ 37495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32" h="62482">
                  <a:moveTo>
                    <a:pt x="43853" y="0"/>
                  </a:moveTo>
                  <a:lnTo>
                    <a:pt x="63732" y="25235"/>
                  </a:lnTo>
                  <a:lnTo>
                    <a:pt x="55910" y="31694"/>
                  </a:lnTo>
                  <a:lnTo>
                    <a:pt x="43102" y="15537"/>
                  </a:lnTo>
                  <a:lnTo>
                    <a:pt x="34307" y="23311"/>
                  </a:lnTo>
                  <a:lnTo>
                    <a:pt x="47716" y="39819"/>
                  </a:lnTo>
                  <a:lnTo>
                    <a:pt x="40247" y="45983"/>
                  </a:lnTo>
                  <a:lnTo>
                    <a:pt x="26838" y="29474"/>
                  </a:lnTo>
                  <a:lnTo>
                    <a:pt x="15361" y="39715"/>
                  </a:lnTo>
                  <a:lnTo>
                    <a:pt x="28645" y="56433"/>
                  </a:lnTo>
                  <a:lnTo>
                    <a:pt x="21147" y="62482"/>
                  </a:lnTo>
                  <a:lnTo>
                    <a:pt x="0" y="374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208189" y="297497"/>
              <a:ext cx="60957" cy="62482"/>
            </a:xfrm>
            <a:custGeom>
              <a:avLst/>
              <a:gdLst>
                <a:gd name="connsiteX0" fmla="*/ 34261 w 60957"/>
                <a:gd name="connsiteY0" fmla="*/ 21729 h 62482"/>
                <a:gd name="connsiteX1" fmla="*/ 37876 w 60957"/>
                <a:gd name="connsiteY1" fmla="*/ 27616 h 62482"/>
                <a:gd name="connsiteX2" fmla="*/ 46947 w 60957"/>
                <a:gd name="connsiteY2" fmla="*/ 30922 h 62482"/>
                <a:gd name="connsiteX3" fmla="*/ 49183 w 60957"/>
                <a:gd name="connsiteY3" fmla="*/ 20948 h 62482"/>
                <a:gd name="connsiteX4" fmla="*/ 45404 w 60957"/>
                <a:gd name="connsiteY4" fmla="*/ 14823 h 62482"/>
                <a:gd name="connsiteX5" fmla="*/ 0 w 60957"/>
                <a:gd name="connsiteY5" fmla="*/ 27416 h 62482"/>
                <a:gd name="connsiteX6" fmla="*/ 46796 w 60957"/>
                <a:gd name="connsiteY6" fmla="*/ 0 h 62482"/>
                <a:gd name="connsiteX7" fmla="*/ 58224 w 60957"/>
                <a:gd name="connsiteY7" fmla="*/ 19453 h 62482"/>
                <a:gd name="connsiteX8" fmla="*/ 59613 w 60957"/>
                <a:gd name="connsiteY8" fmla="*/ 34923 h 62482"/>
                <a:gd name="connsiteX9" fmla="*/ 54426 w 60957"/>
                <a:gd name="connsiteY9" fmla="*/ 40791 h 62482"/>
                <a:gd name="connsiteX10" fmla="*/ 47156 w 60957"/>
                <a:gd name="connsiteY10" fmla="*/ 43087 h 62482"/>
                <a:gd name="connsiteX11" fmla="*/ 40152 w 60957"/>
                <a:gd name="connsiteY11" fmla="*/ 41325 h 62482"/>
                <a:gd name="connsiteX12" fmla="*/ 34337 w 60957"/>
                <a:gd name="connsiteY12" fmla="*/ 37552 h 62482"/>
                <a:gd name="connsiteX13" fmla="*/ 20138 w 60957"/>
                <a:gd name="connsiteY13" fmla="*/ 62482 h 62482"/>
                <a:gd name="connsiteX14" fmla="*/ 11735 w 60957"/>
                <a:gd name="connsiteY14" fmla="*/ 50241 h 62482"/>
                <a:gd name="connsiteX15" fmla="*/ 23946 w 60957"/>
                <a:gd name="connsiteY15" fmla="*/ 32961 h 62482"/>
                <a:gd name="connsiteX16" fmla="*/ 26533 w 60957"/>
                <a:gd name="connsiteY16" fmla="*/ 26302 h 62482"/>
                <a:gd name="connsiteX17" fmla="*/ 6653 w 60957"/>
                <a:gd name="connsiteY17" fmla="*/ 39429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57" h="62482">
                  <a:moveTo>
                    <a:pt x="34261" y="21729"/>
                  </a:moveTo>
                  <a:lnTo>
                    <a:pt x="37876" y="27616"/>
                  </a:lnTo>
                  <a:cubicBezTo>
                    <a:pt x="41007" y="33380"/>
                    <a:pt x="46004" y="31513"/>
                    <a:pt x="46947" y="30922"/>
                  </a:cubicBezTo>
                  <a:cubicBezTo>
                    <a:pt x="48365" y="30036"/>
                    <a:pt x="53266" y="27426"/>
                    <a:pt x="49183" y="20948"/>
                  </a:cubicBezTo>
                  <a:lnTo>
                    <a:pt x="45404" y="14823"/>
                  </a:lnTo>
                  <a:close/>
                  <a:moveTo>
                    <a:pt x="0" y="27416"/>
                  </a:moveTo>
                  <a:lnTo>
                    <a:pt x="46796" y="0"/>
                  </a:lnTo>
                  <a:lnTo>
                    <a:pt x="58224" y="19453"/>
                  </a:lnTo>
                  <a:cubicBezTo>
                    <a:pt x="62573" y="26388"/>
                    <a:pt x="60690" y="32332"/>
                    <a:pt x="59613" y="34923"/>
                  </a:cubicBezTo>
                  <a:cubicBezTo>
                    <a:pt x="58529" y="37514"/>
                    <a:pt x="57206" y="39067"/>
                    <a:pt x="54426" y="40791"/>
                  </a:cubicBezTo>
                  <a:cubicBezTo>
                    <a:pt x="51990" y="42287"/>
                    <a:pt x="49573" y="43049"/>
                    <a:pt x="47156" y="43087"/>
                  </a:cubicBezTo>
                  <a:cubicBezTo>
                    <a:pt x="44730" y="43106"/>
                    <a:pt x="42408" y="42515"/>
                    <a:pt x="40152" y="41325"/>
                  </a:cubicBezTo>
                  <a:cubicBezTo>
                    <a:pt x="38724" y="40572"/>
                    <a:pt x="36917" y="38981"/>
                    <a:pt x="34337" y="37552"/>
                  </a:cubicBezTo>
                  <a:lnTo>
                    <a:pt x="20138" y="62482"/>
                  </a:lnTo>
                  <a:lnTo>
                    <a:pt x="11735" y="50241"/>
                  </a:lnTo>
                  <a:lnTo>
                    <a:pt x="23946" y="32961"/>
                  </a:lnTo>
                  <a:cubicBezTo>
                    <a:pt x="25905" y="30570"/>
                    <a:pt x="26533" y="26302"/>
                    <a:pt x="26533" y="26302"/>
                  </a:cubicBezTo>
                  <a:lnTo>
                    <a:pt x="6653" y="39429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230701" y="352665"/>
              <a:ext cx="60657" cy="43892"/>
            </a:xfrm>
            <a:custGeom>
              <a:avLst/>
              <a:gdLst>
                <a:gd name="connsiteX0" fmla="*/ 12701 w 60657"/>
                <a:gd name="connsiteY0" fmla="*/ 13373 h 43892"/>
                <a:gd name="connsiteX1" fmla="*/ 9892 w 60657"/>
                <a:gd name="connsiteY1" fmla="*/ 26834 h 43892"/>
                <a:gd name="connsiteX2" fmla="*/ 14755 w 60657"/>
                <a:gd name="connsiteY2" fmla="*/ 32387 h 43892"/>
                <a:gd name="connsiteX3" fmla="*/ 20799 w 60657"/>
                <a:gd name="connsiteY3" fmla="*/ 32292 h 43892"/>
                <a:gd name="connsiteX4" fmla="*/ 23930 w 60657"/>
                <a:gd name="connsiteY4" fmla="*/ 29406 h 43892"/>
                <a:gd name="connsiteX5" fmla="*/ 25024 w 60657"/>
                <a:gd name="connsiteY5" fmla="*/ 22452 h 43892"/>
                <a:gd name="connsiteX6" fmla="*/ 28413 w 60657"/>
                <a:gd name="connsiteY6" fmla="*/ 8353 h 43892"/>
                <a:gd name="connsiteX7" fmla="*/ 37215 w 60657"/>
                <a:gd name="connsiteY7" fmla="*/ 713 h 43892"/>
                <a:gd name="connsiteX8" fmla="*/ 46017 w 60657"/>
                <a:gd name="connsiteY8" fmla="*/ 484 h 43892"/>
                <a:gd name="connsiteX9" fmla="*/ 53725 w 60657"/>
                <a:gd name="connsiteY9" fmla="*/ 4571 h 43892"/>
                <a:gd name="connsiteX10" fmla="*/ 60140 w 60657"/>
                <a:gd name="connsiteY10" fmla="*/ 16012 h 43892"/>
                <a:gd name="connsiteX11" fmla="*/ 56486 w 60657"/>
                <a:gd name="connsiteY11" fmla="*/ 32959 h 43892"/>
                <a:gd name="connsiteX12" fmla="*/ 48721 w 60657"/>
                <a:gd name="connsiteY12" fmla="*/ 26996 h 43892"/>
                <a:gd name="connsiteX13" fmla="*/ 49749 w 60657"/>
                <a:gd name="connsiteY13" fmla="*/ 15774 h 43892"/>
                <a:gd name="connsiteX14" fmla="*/ 37510 w 60657"/>
                <a:gd name="connsiteY14" fmla="*/ 18756 h 43892"/>
                <a:gd name="connsiteX15" fmla="*/ 18609 w 60657"/>
                <a:gd name="connsiteY15" fmla="*/ 43876 h 43892"/>
                <a:gd name="connsiteX16" fmla="*/ 2184 w 60657"/>
                <a:gd name="connsiteY16" fmla="*/ 32607 h 43892"/>
                <a:gd name="connsiteX17" fmla="*/ 4696 w 60657"/>
                <a:gd name="connsiteY17" fmla="*/ 8334 h 4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57" h="43892">
                  <a:moveTo>
                    <a:pt x="12701" y="13373"/>
                  </a:moveTo>
                  <a:cubicBezTo>
                    <a:pt x="12701" y="13373"/>
                    <a:pt x="8474" y="22880"/>
                    <a:pt x="9892" y="26834"/>
                  </a:cubicBezTo>
                  <a:cubicBezTo>
                    <a:pt x="10691" y="29063"/>
                    <a:pt x="13052" y="31778"/>
                    <a:pt x="14755" y="32387"/>
                  </a:cubicBezTo>
                  <a:cubicBezTo>
                    <a:pt x="17954" y="33531"/>
                    <a:pt x="19323" y="32750"/>
                    <a:pt x="20799" y="32292"/>
                  </a:cubicBezTo>
                  <a:cubicBezTo>
                    <a:pt x="22217" y="31845"/>
                    <a:pt x="23255" y="30882"/>
                    <a:pt x="23930" y="29406"/>
                  </a:cubicBezTo>
                  <a:cubicBezTo>
                    <a:pt x="24595" y="27910"/>
                    <a:pt x="24585" y="25624"/>
                    <a:pt x="25024" y="22452"/>
                  </a:cubicBezTo>
                  <a:cubicBezTo>
                    <a:pt x="26071" y="14716"/>
                    <a:pt x="26795" y="12097"/>
                    <a:pt x="28413" y="8353"/>
                  </a:cubicBezTo>
                  <a:cubicBezTo>
                    <a:pt x="30030" y="4581"/>
                    <a:pt x="32961" y="2046"/>
                    <a:pt x="37215" y="713"/>
                  </a:cubicBezTo>
                  <a:cubicBezTo>
                    <a:pt x="40021" y="-154"/>
                    <a:pt x="42955" y="-230"/>
                    <a:pt x="46017" y="484"/>
                  </a:cubicBezTo>
                  <a:cubicBezTo>
                    <a:pt x="49092" y="1199"/>
                    <a:pt x="51128" y="2027"/>
                    <a:pt x="53725" y="4571"/>
                  </a:cubicBezTo>
                  <a:cubicBezTo>
                    <a:pt x="56325" y="7124"/>
                    <a:pt x="58837" y="10572"/>
                    <a:pt x="60140" y="16012"/>
                  </a:cubicBezTo>
                  <a:cubicBezTo>
                    <a:pt x="61682" y="22442"/>
                    <a:pt x="59580" y="29063"/>
                    <a:pt x="56486" y="32959"/>
                  </a:cubicBezTo>
                  <a:lnTo>
                    <a:pt x="48721" y="26996"/>
                  </a:lnTo>
                  <a:cubicBezTo>
                    <a:pt x="49635" y="22766"/>
                    <a:pt x="50254" y="18060"/>
                    <a:pt x="49749" y="15774"/>
                  </a:cubicBezTo>
                  <a:cubicBezTo>
                    <a:pt x="48948" y="12116"/>
                    <a:pt x="41050" y="7181"/>
                    <a:pt x="37510" y="18756"/>
                  </a:cubicBezTo>
                  <a:cubicBezTo>
                    <a:pt x="35341" y="25786"/>
                    <a:pt x="36131" y="44525"/>
                    <a:pt x="18609" y="43876"/>
                  </a:cubicBezTo>
                  <a:cubicBezTo>
                    <a:pt x="14870" y="43733"/>
                    <a:pt x="7619" y="43513"/>
                    <a:pt x="2184" y="32607"/>
                  </a:cubicBezTo>
                  <a:cubicBezTo>
                    <a:pt x="-1251" y="25738"/>
                    <a:pt x="-793" y="17155"/>
                    <a:pt x="4696" y="8334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40204" y="402999"/>
              <a:ext cx="57880" cy="18290"/>
            </a:xfrm>
            <a:custGeom>
              <a:avLst/>
              <a:gdLst>
                <a:gd name="connsiteX0" fmla="*/ 56967 w 57880"/>
                <a:gd name="connsiteY0" fmla="*/ 0 h 18290"/>
                <a:gd name="connsiteX1" fmla="*/ 57881 w 57880"/>
                <a:gd name="connsiteY1" fmla="*/ 12347 h 18290"/>
                <a:gd name="connsiteX2" fmla="*/ 923 w 57880"/>
                <a:gd name="connsiteY2" fmla="*/ 18290 h 18290"/>
                <a:gd name="connsiteX3" fmla="*/ 0 w 57880"/>
                <a:gd name="connsiteY3" fmla="*/ 6175 h 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80" h="18290">
                  <a:moveTo>
                    <a:pt x="56967" y="0"/>
                  </a:moveTo>
                  <a:lnTo>
                    <a:pt x="57881" y="12347"/>
                  </a:lnTo>
                  <a:lnTo>
                    <a:pt x="923" y="18290"/>
                  </a:lnTo>
                  <a:lnTo>
                    <a:pt x="0" y="61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0241955" y="429484"/>
              <a:ext cx="59049" cy="42582"/>
            </a:xfrm>
            <a:custGeom>
              <a:avLst/>
              <a:gdLst>
                <a:gd name="connsiteX0" fmla="*/ 59050 w 59049"/>
                <a:gd name="connsiteY0" fmla="*/ 200 h 42582"/>
                <a:gd name="connsiteX1" fmla="*/ 58270 w 59049"/>
                <a:gd name="connsiteY1" fmla="*/ 42582 h 42582"/>
                <a:gd name="connsiteX2" fmla="*/ 46735 w 59049"/>
                <a:gd name="connsiteY2" fmla="*/ 42382 h 42582"/>
                <a:gd name="connsiteX3" fmla="*/ 47003 w 59049"/>
                <a:gd name="connsiteY3" fmla="*/ 27416 h 42582"/>
                <a:gd name="connsiteX4" fmla="*/ 0 w 59049"/>
                <a:gd name="connsiteY4" fmla="*/ 26806 h 42582"/>
                <a:gd name="connsiteX5" fmla="*/ 256 w 59049"/>
                <a:gd name="connsiteY5" fmla="*/ 13774 h 42582"/>
                <a:gd name="connsiteX6" fmla="*/ 47258 w 59049"/>
                <a:gd name="connsiteY6" fmla="*/ 14393 h 42582"/>
                <a:gd name="connsiteX7" fmla="*/ 47526 w 59049"/>
                <a:gd name="connsiteY7" fmla="*/ 0 h 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49" h="42582">
                  <a:moveTo>
                    <a:pt x="59050" y="200"/>
                  </a:moveTo>
                  <a:lnTo>
                    <a:pt x="58270" y="42582"/>
                  </a:lnTo>
                  <a:lnTo>
                    <a:pt x="46735" y="42382"/>
                  </a:lnTo>
                  <a:lnTo>
                    <a:pt x="47003" y="27416"/>
                  </a:lnTo>
                  <a:lnTo>
                    <a:pt x="0" y="26806"/>
                  </a:lnTo>
                  <a:lnTo>
                    <a:pt x="256" y="13774"/>
                  </a:lnTo>
                  <a:lnTo>
                    <a:pt x="47258" y="14393"/>
                  </a:lnTo>
                  <a:lnTo>
                    <a:pt x="47526" y="0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236398" y="483477"/>
              <a:ext cx="61836" cy="48137"/>
            </a:xfrm>
            <a:custGeom>
              <a:avLst/>
              <a:gdLst>
                <a:gd name="connsiteX0" fmla="*/ 61837 w 61836"/>
                <a:gd name="connsiteY0" fmla="*/ 0 h 48137"/>
                <a:gd name="connsiteX1" fmla="*/ 57717 w 61836"/>
                <a:gd name="connsiteY1" fmla="*/ 14527 h 48137"/>
                <a:gd name="connsiteX2" fmla="*/ 35725 w 61836"/>
                <a:gd name="connsiteY2" fmla="*/ 19378 h 48137"/>
                <a:gd name="connsiteX3" fmla="*/ 53663 w 61836"/>
                <a:gd name="connsiteY3" fmla="*/ 35276 h 48137"/>
                <a:gd name="connsiteX4" fmla="*/ 49371 w 61836"/>
                <a:gd name="connsiteY4" fmla="*/ 48138 h 48137"/>
                <a:gd name="connsiteX5" fmla="*/ 23658 w 61836"/>
                <a:gd name="connsiteY5" fmla="*/ 22643 h 48137"/>
                <a:gd name="connsiteX6" fmla="*/ 0 w 61836"/>
                <a:gd name="connsiteY6" fmla="*/ 18520 h 48137"/>
                <a:gd name="connsiteX7" fmla="*/ 1939 w 61836"/>
                <a:gd name="connsiteY7" fmla="*/ 5602 h 48137"/>
                <a:gd name="connsiteX8" fmla="*/ 28122 w 61836"/>
                <a:gd name="connsiteY8" fmla="*/ 10184 h 4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36" h="48137">
                  <a:moveTo>
                    <a:pt x="61837" y="0"/>
                  </a:moveTo>
                  <a:lnTo>
                    <a:pt x="57717" y="14527"/>
                  </a:lnTo>
                  <a:lnTo>
                    <a:pt x="35725" y="19378"/>
                  </a:lnTo>
                  <a:lnTo>
                    <a:pt x="53663" y="35276"/>
                  </a:lnTo>
                  <a:lnTo>
                    <a:pt x="49371" y="48138"/>
                  </a:lnTo>
                  <a:lnTo>
                    <a:pt x="23658" y="22643"/>
                  </a:lnTo>
                  <a:lnTo>
                    <a:pt x="0" y="18520"/>
                  </a:lnTo>
                  <a:lnTo>
                    <a:pt x="1939" y="5602"/>
                  </a:lnTo>
                  <a:lnTo>
                    <a:pt x="28122" y="101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830323" y="588829"/>
              <a:ext cx="18709" cy="18726"/>
            </a:xfrm>
            <a:custGeom>
              <a:avLst/>
              <a:gdLst>
                <a:gd name="connsiteX0" fmla="*/ 18710 w 18709"/>
                <a:gd name="connsiteY0" fmla="*/ 9362 h 18726"/>
                <a:gd name="connsiteX1" fmla="*/ 9355 w 18709"/>
                <a:gd name="connsiteY1" fmla="*/ 18727 h 18726"/>
                <a:gd name="connsiteX2" fmla="*/ 0 w 18709"/>
                <a:gd name="connsiteY2" fmla="*/ 9362 h 18726"/>
                <a:gd name="connsiteX3" fmla="*/ 9355 w 18709"/>
                <a:gd name="connsiteY3" fmla="*/ 0 h 18726"/>
                <a:gd name="connsiteX4" fmla="*/ 18710 w 18709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9" h="18726">
                  <a:moveTo>
                    <a:pt x="18710" y="9362"/>
                  </a:moveTo>
                  <a:cubicBezTo>
                    <a:pt x="18710" y="14535"/>
                    <a:pt x="14522" y="18727"/>
                    <a:pt x="9355" y="18727"/>
                  </a:cubicBezTo>
                  <a:cubicBezTo>
                    <a:pt x="4187" y="18727"/>
                    <a:pt x="0" y="14535"/>
                    <a:pt x="0" y="9362"/>
                  </a:cubicBezTo>
                  <a:cubicBezTo>
                    <a:pt x="0" y="4190"/>
                    <a:pt x="4187" y="0"/>
                    <a:pt x="9355" y="0"/>
                  </a:cubicBezTo>
                  <a:cubicBezTo>
                    <a:pt x="14522" y="0"/>
                    <a:pt x="18710" y="4190"/>
                    <a:pt x="18710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207163" y="588829"/>
              <a:ext cx="18707" cy="18726"/>
            </a:xfrm>
            <a:custGeom>
              <a:avLst/>
              <a:gdLst>
                <a:gd name="connsiteX0" fmla="*/ 18708 w 18707"/>
                <a:gd name="connsiteY0" fmla="*/ 9362 h 18726"/>
                <a:gd name="connsiteX1" fmla="*/ 9345 w 18707"/>
                <a:gd name="connsiteY1" fmla="*/ 18727 h 18726"/>
                <a:gd name="connsiteX2" fmla="*/ 0 w 18707"/>
                <a:gd name="connsiteY2" fmla="*/ 9362 h 18726"/>
                <a:gd name="connsiteX3" fmla="*/ 9345 w 18707"/>
                <a:gd name="connsiteY3" fmla="*/ 0 h 18726"/>
                <a:gd name="connsiteX4" fmla="*/ 18708 w 18707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7" h="18726">
                  <a:moveTo>
                    <a:pt x="18708" y="9362"/>
                  </a:moveTo>
                  <a:cubicBezTo>
                    <a:pt x="18708" y="14535"/>
                    <a:pt x="14523" y="18727"/>
                    <a:pt x="9345" y="18727"/>
                  </a:cubicBezTo>
                  <a:cubicBezTo>
                    <a:pt x="4185" y="18727"/>
                    <a:pt x="0" y="14535"/>
                    <a:pt x="0" y="9362"/>
                  </a:cubicBezTo>
                  <a:cubicBezTo>
                    <a:pt x="0" y="4190"/>
                    <a:pt x="4185" y="0"/>
                    <a:pt x="9345" y="0"/>
                  </a:cubicBezTo>
                  <a:cubicBezTo>
                    <a:pt x="14523" y="0"/>
                    <a:pt x="18708" y="4190"/>
                    <a:pt x="18708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918323" y="641356"/>
              <a:ext cx="32013" cy="50193"/>
            </a:xfrm>
            <a:custGeom>
              <a:avLst/>
              <a:gdLst>
                <a:gd name="connsiteX0" fmla="*/ 0 w 32013"/>
                <a:gd name="connsiteY0" fmla="*/ 45038 h 50193"/>
                <a:gd name="connsiteX1" fmla="*/ 17768 w 32013"/>
                <a:gd name="connsiteY1" fmla="*/ 10830 h 50193"/>
                <a:gd name="connsiteX2" fmla="*/ 7766 w 32013"/>
                <a:gd name="connsiteY2" fmla="*/ 7792 h 50193"/>
                <a:gd name="connsiteX3" fmla="*/ 10687 w 32013"/>
                <a:gd name="connsiteY3" fmla="*/ 0 h 50193"/>
                <a:gd name="connsiteX4" fmla="*/ 32014 w 32013"/>
                <a:gd name="connsiteY4" fmla="*/ 7621 h 50193"/>
                <a:gd name="connsiteX5" fmla="*/ 9916 w 32013"/>
                <a:gd name="connsiteY5" fmla="*/ 50194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13" h="50193">
                  <a:moveTo>
                    <a:pt x="0" y="45038"/>
                  </a:moveTo>
                  <a:lnTo>
                    <a:pt x="17768" y="10830"/>
                  </a:lnTo>
                  <a:lnTo>
                    <a:pt x="7766" y="7792"/>
                  </a:lnTo>
                  <a:lnTo>
                    <a:pt x="10687" y="0"/>
                  </a:lnTo>
                  <a:lnTo>
                    <a:pt x="32014" y="7621"/>
                  </a:lnTo>
                  <a:lnTo>
                    <a:pt x="9916" y="5019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9967144" y="660382"/>
              <a:ext cx="53210" cy="50038"/>
            </a:xfrm>
            <a:custGeom>
              <a:avLst/>
              <a:gdLst>
                <a:gd name="connsiteX0" fmla="*/ 41521 w 53210"/>
                <a:gd name="connsiteY0" fmla="*/ 25603 h 50038"/>
                <a:gd name="connsiteX1" fmla="*/ 41949 w 53210"/>
                <a:gd name="connsiteY1" fmla="*/ 24079 h 50038"/>
                <a:gd name="connsiteX2" fmla="*/ 42205 w 53210"/>
                <a:gd name="connsiteY2" fmla="*/ 22803 h 50038"/>
                <a:gd name="connsiteX3" fmla="*/ 41645 w 53210"/>
                <a:gd name="connsiteY3" fmla="*/ 13773 h 50038"/>
                <a:gd name="connsiteX4" fmla="*/ 33773 w 53210"/>
                <a:gd name="connsiteY4" fmla="*/ 10875 h 50038"/>
                <a:gd name="connsiteX5" fmla="*/ 20547 w 53210"/>
                <a:gd name="connsiteY5" fmla="*/ 8932 h 50038"/>
                <a:gd name="connsiteX6" fmla="*/ 13448 w 53210"/>
                <a:gd name="connsiteY6" fmla="*/ 9181 h 50038"/>
                <a:gd name="connsiteX7" fmla="*/ 10868 w 53210"/>
                <a:gd name="connsiteY7" fmla="*/ 13582 h 50038"/>
                <a:gd name="connsiteX8" fmla="*/ 10468 w 53210"/>
                <a:gd name="connsiteY8" fmla="*/ 16241 h 50038"/>
                <a:gd name="connsiteX9" fmla="*/ 11905 w 53210"/>
                <a:gd name="connsiteY9" fmla="*/ 21240 h 50038"/>
                <a:gd name="connsiteX10" fmla="*/ 20252 w 53210"/>
                <a:gd name="connsiteY10" fmla="*/ 23718 h 50038"/>
                <a:gd name="connsiteX11" fmla="*/ 30168 w 53210"/>
                <a:gd name="connsiteY11" fmla="*/ 24879 h 50038"/>
                <a:gd name="connsiteX12" fmla="*/ 41521 w 53210"/>
                <a:gd name="connsiteY12" fmla="*/ 25603 h 50038"/>
                <a:gd name="connsiteX13" fmla="*/ 39893 w 53210"/>
                <a:gd name="connsiteY13" fmla="*/ 32824 h 50038"/>
                <a:gd name="connsiteX14" fmla="*/ 29291 w 53210"/>
                <a:gd name="connsiteY14" fmla="*/ 32492 h 50038"/>
                <a:gd name="connsiteX15" fmla="*/ 18586 w 53210"/>
                <a:gd name="connsiteY15" fmla="*/ 31309 h 50038"/>
                <a:gd name="connsiteX16" fmla="*/ 3112 w 53210"/>
                <a:gd name="connsiteY16" fmla="*/ 26281 h 50038"/>
                <a:gd name="connsiteX17" fmla="*/ 209 w 53210"/>
                <a:gd name="connsiteY17" fmla="*/ 16068 h 50038"/>
                <a:gd name="connsiteX18" fmla="*/ 1151 w 53210"/>
                <a:gd name="connsiteY18" fmla="*/ 9666 h 50038"/>
                <a:gd name="connsiteX19" fmla="*/ 6395 w 53210"/>
                <a:gd name="connsiteY19" fmla="*/ 1464 h 50038"/>
                <a:gd name="connsiteX20" fmla="*/ 19156 w 53210"/>
                <a:gd name="connsiteY20" fmla="*/ 435 h 50038"/>
                <a:gd name="connsiteX21" fmla="*/ 39294 w 53210"/>
                <a:gd name="connsiteY21" fmla="*/ 3398 h 50038"/>
                <a:gd name="connsiteX22" fmla="*/ 51200 w 53210"/>
                <a:gd name="connsiteY22" fmla="*/ 8371 h 50038"/>
                <a:gd name="connsiteX23" fmla="*/ 52837 w 53210"/>
                <a:gd name="connsiteY23" fmla="*/ 20394 h 50038"/>
                <a:gd name="connsiteX24" fmla="*/ 51914 w 53210"/>
                <a:gd name="connsiteY24" fmla="*/ 26661 h 50038"/>
                <a:gd name="connsiteX25" fmla="*/ 39684 w 53210"/>
                <a:gd name="connsiteY25" fmla="*/ 45876 h 50038"/>
                <a:gd name="connsiteX26" fmla="*/ 12609 w 53210"/>
                <a:gd name="connsiteY26" fmla="*/ 49314 h 50038"/>
                <a:gd name="connsiteX27" fmla="*/ 10514 w 53210"/>
                <a:gd name="connsiteY27" fmla="*/ 48980 h 50038"/>
                <a:gd name="connsiteX28" fmla="*/ 9201 w 53210"/>
                <a:gd name="connsiteY28" fmla="*/ 48675 h 50038"/>
                <a:gd name="connsiteX29" fmla="*/ 3778 w 53210"/>
                <a:gd name="connsiteY29" fmla="*/ 40094 h 50038"/>
                <a:gd name="connsiteX30" fmla="*/ 6804 w 53210"/>
                <a:gd name="connsiteY30" fmla="*/ 40540 h 50038"/>
                <a:gd name="connsiteX31" fmla="*/ 29264 w 53210"/>
                <a:gd name="connsiteY31" fmla="*/ 40979 h 50038"/>
                <a:gd name="connsiteX32" fmla="*/ 39893 w 53210"/>
                <a:gd name="connsiteY32" fmla="*/ 32824 h 5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210" h="50038">
                  <a:moveTo>
                    <a:pt x="41521" y="25603"/>
                  </a:moveTo>
                  <a:cubicBezTo>
                    <a:pt x="41681" y="25081"/>
                    <a:pt x="41825" y="24557"/>
                    <a:pt x="41949" y="24079"/>
                  </a:cubicBezTo>
                  <a:cubicBezTo>
                    <a:pt x="42074" y="23584"/>
                    <a:pt x="42149" y="23164"/>
                    <a:pt x="42205" y="22803"/>
                  </a:cubicBezTo>
                  <a:cubicBezTo>
                    <a:pt x="42892" y="18097"/>
                    <a:pt x="42700" y="15097"/>
                    <a:pt x="41645" y="13773"/>
                  </a:cubicBezTo>
                  <a:cubicBezTo>
                    <a:pt x="40568" y="12458"/>
                    <a:pt x="37951" y="11485"/>
                    <a:pt x="33773" y="10875"/>
                  </a:cubicBezTo>
                  <a:lnTo>
                    <a:pt x="20547" y="8932"/>
                  </a:lnTo>
                  <a:cubicBezTo>
                    <a:pt x="17197" y="8437"/>
                    <a:pt x="14836" y="8515"/>
                    <a:pt x="13448" y="9181"/>
                  </a:cubicBezTo>
                  <a:cubicBezTo>
                    <a:pt x="12066" y="9829"/>
                    <a:pt x="11201" y="11305"/>
                    <a:pt x="10868" y="13582"/>
                  </a:cubicBezTo>
                  <a:lnTo>
                    <a:pt x="10468" y="16241"/>
                  </a:lnTo>
                  <a:cubicBezTo>
                    <a:pt x="10125" y="18555"/>
                    <a:pt x="10612" y="20221"/>
                    <a:pt x="11905" y="21240"/>
                  </a:cubicBezTo>
                  <a:cubicBezTo>
                    <a:pt x="13199" y="22279"/>
                    <a:pt x="15979" y="23089"/>
                    <a:pt x="20252" y="23718"/>
                  </a:cubicBezTo>
                  <a:cubicBezTo>
                    <a:pt x="23258" y="24166"/>
                    <a:pt x="26569" y="24547"/>
                    <a:pt x="30168" y="24879"/>
                  </a:cubicBezTo>
                  <a:cubicBezTo>
                    <a:pt x="33756" y="25213"/>
                    <a:pt x="37542" y="25442"/>
                    <a:pt x="41521" y="25603"/>
                  </a:cubicBezTo>
                  <a:moveTo>
                    <a:pt x="39893" y="32824"/>
                  </a:moveTo>
                  <a:cubicBezTo>
                    <a:pt x="36392" y="32863"/>
                    <a:pt x="32843" y="32748"/>
                    <a:pt x="29291" y="32492"/>
                  </a:cubicBezTo>
                  <a:cubicBezTo>
                    <a:pt x="25741" y="32224"/>
                    <a:pt x="22174" y="31834"/>
                    <a:pt x="18586" y="31309"/>
                  </a:cubicBezTo>
                  <a:cubicBezTo>
                    <a:pt x="10877" y="30175"/>
                    <a:pt x="5729" y="28490"/>
                    <a:pt x="3112" y="26281"/>
                  </a:cubicBezTo>
                  <a:cubicBezTo>
                    <a:pt x="495" y="24088"/>
                    <a:pt x="-467" y="20669"/>
                    <a:pt x="209" y="16068"/>
                  </a:cubicBezTo>
                  <a:lnTo>
                    <a:pt x="1151" y="9666"/>
                  </a:lnTo>
                  <a:cubicBezTo>
                    <a:pt x="1741" y="5703"/>
                    <a:pt x="3483" y="2969"/>
                    <a:pt x="6395" y="1464"/>
                  </a:cubicBezTo>
                  <a:cubicBezTo>
                    <a:pt x="9316" y="-50"/>
                    <a:pt x="13569" y="-384"/>
                    <a:pt x="19156" y="435"/>
                  </a:cubicBezTo>
                  <a:lnTo>
                    <a:pt x="39294" y="3398"/>
                  </a:lnTo>
                  <a:cubicBezTo>
                    <a:pt x="45319" y="4274"/>
                    <a:pt x="49295" y="5932"/>
                    <a:pt x="51200" y="8371"/>
                  </a:cubicBezTo>
                  <a:cubicBezTo>
                    <a:pt x="53122" y="10800"/>
                    <a:pt x="53663" y="14802"/>
                    <a:pt x="52837" y="20394"/>
                  </a:cubicBezTo>
                  <a:lnTo>
                    <a:pt x="51914" y="26661"/>
                  </a:lnTo>
                  <a:cubicBezTo>
                    <a:pt x="50608" y="35541"/>
                    <a:pt x="46527" y="41942"/>
                    <a:pt x="39684" y="45876"/>
                  </a:cubicBezTo>
                  <a:cubicBezTo>
                    <a:pt x="32823" y="49809"/>
                    <a:pt x="23802" y="50953"/>
                    <a:pt x="12609" y="49314"/>
                  </a:cubicBezTo>
                  <a:cubicBezTo>
                    <a:pt x="11676" y="49171"/>
                    <a:pt x="10982" y="49066"/>
                    <a:pt x="10514" y="48980"/>
                  </a:cubicBezTo>
                  <a:cubicBezTo>
                    <a:pt x="10049" y="48895"/>
                    <a:pt x="9610" y="48800"/>
                    <a:pt x="9201" y="48675"/>
                  </a:cubicBezTo>
                  <a:lnTo>
                    <a:pt x="3778" y="40094"/>
                  </a:lnTo>
                  <a:lnTo>
                    <a:pt x="6804" y="40540"/>
                  </a:lnTo>
                  <a:cubicBezTo>
                    <a:pt x="16968" y="42037"/>
                    <a:pt x="24467" y="42179"/>
                    <a:pt x="29264" y="40979"/>
                  </a:cubicBezTo>
                  <a:cubicBezTo>
                    <a:pt x="34068" y="39789"/>
                    <a:pt x="37610" y="37065"/>
                    <a:pt x="39893" y="32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038918" y="662722"/>
              <a:ext cx="25580" cy="47554"/>
            </a:xfrm>
            <a:custGeom>
              <a:avLst/>
              <a:gdLst>
                <a:gd name="connsiteX0" fmla="*/ 15227 w 25580"/>
                <a:gd name="connsiteY0" fmla="*/ 47555 h 47554"/>
                <a:gd name="connsiteX1" fmla="*/ 11134 w 25580"/>
                <a:gd name="connsiteY1" fmla="*/ 10260 h 47554"/>
                <a:gd name="connsiteX2" fmla="*/ 685 w 25580"/>
                <a:gd name="connsiteY2" fmla="*/ 11413 h 47554"/>
                <a:gd name="connsiteX3" fmla="*/ 0 w 25580"/>
                <a:gd name="connsiteY3" fmla="*/ 5277 h 47554"/>
                <a:gd name="connsiteX4" fmla="*/ 20469 w 25580"/>
                <a:gd name="connsiteY4" fmla="*/ 0 h 47554"/>
                <a:gd name="connsiteX5" fmla="*/ 25581 w 25580"/>
                <a:gd name="connsiteY5" fmla="*/ 46414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80" h="47554">
                  <a:moveTo>
                    <a:pt x="15227" y="47555"/>
                  </a:moveTo>
                  <a:lnTo>
                    <a:pt x="11134" y="10260"/>
                  </a:lnTo>
                  <a:lnTo>
                    <a:pt x="685" y="11413"/>
                  </a:lnTo>
                  <a:lnTo>
                    <a:pt x="0" y="5277"/>
                  </a:lnTo>
                  <a:lnTo>
                    <a:pt x="20469" y="0"/>
                  </a:lnTo>
                  <a:lnTo>
                    <a:pt x="25581" y="4641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085986" y="645165"/>
              <a:ext cx="55399" cy="56044"/>
            </a:xfrm>
            <a:custGeom>
              <a:avLst/>
              <a:gdLst>
                <a:gd name="connsiteX0" fmla="*/ 43853 w 55399"/>
                <a:gd name="connsiteY0" fmla="*/ 20464 h 56044"/>
                <a:gd name="connsiteX1" fmla="*/ 43512 w 55399"/>
                <a:gd name="connsiteY1" fmla="*/ 18920 h 56044"/>
                <a:gd name="connsiteX2" fmla="*/ 43130 w 55399"/>
                <a:gd name="connsiteY2" fmla="*/ 17672 h 56044"/>
                <a:gd name="connsiteX3" fmla="*/ 38391 w 55399"/>
                <a:gd name="connsiteY3" fmla="*/ 9975 h 56044"/>
                <a:gd name="connsiteX4" fmla="*/ 30103 w 55399"/>
                <a:gd name="connsiteY4" fmla="*/ 11119 h 56044"/>
                <a:gd name="connsiteX5" fmla="*/ 17559 w 55399"/>
                <a:gd name="connsiteY5" fmla="*/ 15643 h 56044"/>
                <a:gd name="connsiteX6" fmla="*/ 11431 w 55399"/>
                <a:gd name="connsiteY6" fmla="*/ 19196 h 56044"/>
                <a:gd name="connsiteX7" fmla="*/ 11232 w 55399"/>
                <a:gd name="connsiteY7" fmla="*/ 24312 h 56044"/>
                <a:gd name="connsiteX8" fmla="*/ 12136 w 55399"/>
                <a:gd name="connsiteY8" fmla="*/ 26846 h 56044"/>
                <a:gd name="connsiteX9" fmla="*/ 15751 w 55399"/>
                <a:gd name="connsiteY9" fmla="*/ 30580 h 56044"/>
                <a:gd name="connsiteX10" fmla="*/ 24258 w 55399"/>
                <a:gd name="connsiteY10" fmla="*/ 28826 h 56044"/>
                <a:gd name="connsiteX11" fmla="*/ 33519 w 55399"/>
                <a:gd name="connsiteY11" fmla="*/ 25168 h 56044"/>
                <a:gd name="connsiteX12" fmla="*/ 43853 w 55399"/>
                <a:gd name="connsiteY12" fmla="*/ 20464 h 56044"/>
                <a:gd name="connsiteX13" fmla="*/ 45834 w 55399"/>
                <a:gd name="connsiteY13" fmla="*/ 27607 h 56044"/>
                <a:gd name="connsiteX14" fmla="*/ 36335 w 55399"/>
                <a:gd name="connsiteY14" fmla="*/ 32304 h 56044"/>
                <a:gd name="connsiteX15" fmla="*/ 26363 w 55399"/>
                <a:gd name="connsiteY15" fmla="*/ 36306 h 56044"/>
                <a:gd name="connsiteX16" fmla="*/ 10394 w 55399"/>
                <a:gd name="connsiteY16" fmla="*/ 39164 h 56044"/>
                <a:gd name="connsiteX17" fmla="*/ 3046 w 55399"/>
                <a:gd name="connsiteY17" fmla="*/ 31524 h 56044"/>
                <a:gd name="connsiteX18" fmla="*/ 848 w 55399"/>
                <a:gd name="connsiteY18" fmla="*/ 25427 h 56044"/>
                <a:gd name="connsiteX19" fmla="*/ 1609 w 55399"/>
                <a:gd name="connsiteY19" fmla="*/ 15718 h 56044"/>
                <a:gd name="connsiteX20" fmla="*/ 12345 w 55399"/>
                <a:gd name="connsiteY20" fmla="*/ 8795 h 56044"/>
                <a:gd name="connsiteX21" fmla="*/ 31436 w 55399"/>
                <a:gd name="connsiteY21" fmla="*/ 1925 h 56044"/>
                <a:gd name="connsiteX22" fmla="*/ 44253 w 55399"/>
                <a:gd name="connsiteY22" fmla="*/ 706 h 56044"/>
                <a:gd name="connsiteX23" fmla="*/ 51352 w 55399"/>
                <a:gd name="connsiteY23" fmla="*/ 10546 h 56044"/>
                <a:gd name="connsiteX24" fmla="*/ 53493 w 55399"/>
                <a:gd name="connsiteY24" fmla="*/ 16511 h 56044"/>
                <a:gd name="connsiteX25" fmla="*/ 51761 w 55399"/>
                <a:gd name="connsiteY25" fmla="*/ 39210 h 56044"/>
                <a:gd name="connsiteX26" fmla="*/ 29589 w 55399"/>
                <a:gd name="connsiteY26" fmla="*/ 55016 h 56044"/>
                <a:gd name="connsiteX27" fmla="*/ 27591 w 55399"/>
                <a:gd name="connsiteY27" fmla="*/ 55701 h 56044"/>
                <a:gd name="connsiteX28" fmla="*/ 26285 w 55399"/>
                <a:gd name="connsiteY28" fmla="*/ 56045 h 56044"/>
                <a:gd name="connsiteX29" fmla="*/ 17483 w 55399"/>
                <a:gd name="connsiteY29" fmla="*/ 51024 h 56044"/>
                <a:gd name="connsiteX30" fmla="*/ 20358 w 55399"/>
                <a:gd name="connsiteY30" fmla="*/ 49994 h 56044"/>
                <a:gd name="connsiteX31" fmla="*/ 40304 w 55399"/>
                <a:gd name="connsiteY31" fmla="*/ 39810 h 56044"/>
                <a:gd name="connsiteX32" fmla="*/ 45834 w 55399"/>
                <a:gd name="connsiteY32" fmla="*/ 27607 h 5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399" h="56044">
                  <a:moveTo>
                    <a:pt x="43853" y="20464"/>
                  </a:moveTo>
                  <a:cubicBezTo>
                    <a:pt x="43748" y="19920"/>
                    <a:pt x="43634" y="19406"/>
                    <a:pt x="43512" y="18920"/>
                  </a:cubicBezTo>
                  <a:cubicBezTo>
                    <a:pt x="43378" y="18435"/>
                    <a:pt x="43254" y="18016"/>
                    <a:pt x="43130" y="17672"/>
                  </a:cubicBezTo>
                  <a:cubicBezTo>
                    <a:pt x="41531" y="13214"/>
                    <a:pt x="39943" y="10641"/>
                    <a:pt x="38391" y="9975"/>
                  </a:cubicBezTo>
                  <a:cubicBezTo>
                    <a:pt x="36822" y="9309"/>
                    <a:pt x="34062" y="9690"/>
                    <a:pt x="30103" y="11119"/>
                  </a:cubicBezTo>
                  <a:lnTo>
                    <a:pt x="17559" y="15643"/>
                  </a:lnTo>
                  <a:cubicBezTo>
                    <a:pt x="14382" y="16786"/>
                    <a:pt x="12345" y="17967"/>
                    <a:pt x="11431" y="19196"/>
                  </a:cubicBezTo>
                  <a:cubicBezTo>
                    <a:pt x="10518" y="20435"/>
                    <a:pt x="10459" y="22130"/>
                    <a:pt x="11232" y="24312"/>
                  </a:cubicBezTo>
                  <a:lnTo>
                    <a:pt x="12136" y="26846"/>
                  </a:lnTo>
                  <a:cubicBezTo>
                    <a:pt x="12925" y="29046"/>
                    <a:pt x="14133" y="30294"/>
                    <a:pt x="15751" y="30580"/>
                  </a:cubicBezTo>
                  <a:cubicBezTo>
                    <a:pt x="17369" y="30875"/>
                    <a:pt x="20204" y="30285"/>
                    <a:pt x="24258" y="28826"/>
                  </a:cubicBezTo>
                  <a:cubicBezTo>
                    <a:pt x="27123" y="27800"/>
                    <a:pt x="30208" y="26588"/>
                    <a:pt x="33519" y="25168"/>
                  </a:cubicBezTo>
                  <a:cubicBezTo>
                    <a:pt x="36832" y="23769"/>
                    <a:pt x="40277" y="22208"/>
                    <a:pt x="43853" y="20464"/>
                  </a:cubicBezTo>
                  <a:moveTo>
                    <a:pt x="45834" y="27607"/>
                  </a:moveTo>
                  <a:cubicBezTo>
                    <a:pt x="42759" y="29295"/>
                    <a:pt x="39590" y="30855"/>
                    <a:pt x="36335" y="32304"/>
                  </a:cubicBezTo>
                  <a:cubicBezTo>
                    <a:pt x="33090" y="33743"/>
                    <a:pt x="29769" y="35077"/>
                    <a:pt x="26363" y="36306"/>
                  </a:cubicBezTo>
                  <a:cubicBezTo>
                    <a:pt x="19055" y="38945"/>
                    <a:pt x="13724" y="39879"/>
                    <a:pt x="10394" y="39164"/>
                  </a:cubicBezTo>
                  <a:cubicBezTo>
                    <a:pt x="7073" y="38440"/>
                    <a:pt x="4608" y="35896"/>
                    <a:pt x="3046" y="31524"/>
                  </a:cubicBezTo>
                  <a:lnTo>
                    <a:pt x="848" y="25427"/>
                  </a:lnTo>
                  <a:cubicBezTo>
                    <a:pt x="-494" y="21654"/>
                    <a:pt x="-245" y="18416"/>
                    <a:pt x="1609" y="15718"/>
                  </a:cubicBezTo>
                  <a:cubicBezTo>
                    <a:pt x="3455" y="13024"/>
                    <a:pt x="7044" y="10709"/>
                    <a:pt x="12345" y="8795"/>
                  </a:cubicBezTo>
                  <a:lnTo>
                    <a:pt x="31436" y="1925"/>
                  </a:lnTo>
                  <a:cubicBezTo>
                    <a:pt x="37144" y="-133"/>
                    <a:pt x="41427" y="-543"/>
                    <a:pt x="44253" y="706"/>
                  </a:cubicBezTo>
                  <a:cubicBezTo>
                    <a:pt x="47081" y="1944"/>
                    <a:pt x="49449" y="5232"/>
                    <a:pt x="51352" y="10546"/>
                  </a:cubicBezTo>
                  <a:lnTo>
                    <a:pt x="53493" y="16511"/>
                  </a:lnTo>
                  <a:cubicBezTo>
                    <a:pt x="56522" y="24951"/>
                    <a:pt x="55939" y="32523"/>
                    <a:pt x="51761" y="39210"/>
                  </a:cubicBezTo>
                  <a:cubicBezTo>
                    <a:pt x="47603" y="45927"/>
                    <a:pt x="40199" y="51184"/>
                    <a:pt x="29589" y="55016"/>
                  </a:cubicBezTo>
                  <a:cubicBezTo>
                    <a:pt x="28705" y="55330"/>
                    <a:pt x="28037" y="55567"/>
                    <a:pt x="27591" y="55701"/>
                  </a:cubicBezTo>
                  <a:cubicBezTo>
                    <a:pt x="27143" y="55845"/>
                    <a:pt x="26714" y="55967"/>
                    <a:pt x="26285" y="56045"/>
                  </a:cubicBezTo>
                  <a:lnTo>
                    <a:pt x="17483" y="51024"/>
                  </a:lnTo>
                  <a:lnTo>
                    <a:pt x="20358" y="49994"/>
                  </a:lnTo>
                  <a:cubicBezTo>
                    <a:pt x="29998" y="46527"/>
                    <a:pt x="36639" y="43137"/>
                    <a:pt x="40304" y="39810"/>
                  </a:cubicBezTo>
                  <a:cubicBezTo>
                    <a:pt x="43977" y="36486"/>
                    <a:pt x="45814" y="32419"/>
                    <a:pt x="45834" y="276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918176" y="335402"/>
              <a:ext cx="104371" cy="214215"/>
            </a:xfrm>
            <a:custGeom>
              <a:avLst/>
              <a:gdLst>
                <a:gd name="connsiteX0" fmla="*/ 47968 w 104371"/>
                <a:gd name="connsiteY0" fmla="*/ 76323 h 214215"/>
                <a:gd name="connsiteX1" fmla="*/ 32970 w 104371"/>
                <a:gd name="connsiteY1" fmla="*/ 75801 h 214215"/>
                <a:gd name="connsiteX2" fmla="*/ 33978 w 104371"/>
                <a:gd name="connsiteY2" fmla="*/ 81963 h 214215"/>
                <a:gd name="connsiteX3" fmla="*/ 41487 w 104371"/>
                <a:gd name="connsiteY3" fmla="*/ 91279 h 214215"/>
                <a:gd name="connsiteX4" fmla="*/ 51013 w 104371"/>
                <a:gd name="connsiteY4" fmla="*/ 98920 h 214215"/>
                <a:gd name="connsiteX5" fmla="*/ 62500 w 104371"/>
                <a:gd name="connsiteY5" fmla="*/ 83736 h 214215"/>
                <a:gd name="connsiteX6" fmla="*/ 64783 w 104371"/>
                <a:gd name="connsiteY6" fmla="*/ 82393 h 214215"/>
                <a:gd name="connsiteX7" fmla="*/ 67134 w 104371"/>
                <a:gd name="connsiteY7" fmla="*/ 80790 h 214215"/>
                <a:gd name="connsiteX8" fmla="*/ 69066 w 104371"/>
                <a:gd name="connsiteY8" fmla="*/ 77096 h 214215"/>
                <a:gd name="connsiteX9" fmla="*/ 63965 w 104371"/>
                <a:gd name="connsiteY9" fmla="*/ 75238 h 214215"/>
                <a:gd name="connsiteX10" fmla="*/ 56724 w 104371"/>
                <a:gd name="connsiteY10" fmla="*/ 75847 h 214215"/>
                <a:gd name="connsiteX11" fmla="*/ 47968 w 104371"/>
                <a:gd name="connsiteY11" fmla="*/ 76323 h 214215"/>
                <a:gd name="connsiteX12" fmla="*/ 57550 w 104371"/>
                <a:gd name="connsiteY12" fmla="*/ 1829 h 214215"/>
                <a:gd name="connsiteX13" fmla="*/ 61472 w 104371"/>
                <a:gd name="connsiteY13" fmla="*/ 10564 h 214215"/>
                <a:gd name="connsiteX14" fmla="*/ 60968 w 104371"/>
                <a:gd name="connsiteY14" fmla="*/ 35828 h 214215"/>
                <a:gd name="connsiteX15" fmla="*/ 70484 w 104371"/>
                <a:gd name="connsiteY15" fmla="*/ 38295 h 214215"/>
                <a:gd name="connsiteX16" fmla="*/ 79220 w 104371"/>
                <a:gd name="connsiteY16" fmla="*/ 34094 h 214215"/>
                <a:gd name="connsiteX17" fmla="*/ 76214 w 104371"/>
                <a:gd name="connsiteY17" fmla="*/ 23091 h 214215"/>
                <a:gd name="connsiteX18" fmla="*/ 78202 w 104371"/>
                <a:gd name="connsiteY18" fmla="*/ 11031 h 214215"/>
                <a:gd name="connsiteX19" fmla="*/ 93848 w 104371"/>
                <a:gd name="connsiteY19" fmla="*/ 22701 h 214215"/>
                <a:gd name="connsiteX20" fmla="*/ 92676 w 104371"/>
                <a:gd name="connsiteY20" fmla="*/ 44573 h 214215"/>
                <a:gd name="connsiteX21" fmla="*/ 75196 w 104371"/>
                <a:gd name="connsiteY21" fmla="*/ 51470 h 214215"/>
                <a:gd name="connsiteX22" fmla="*/ 61204 w 104371"/>
                <a:gd name="connsiteY22" fmla="*/ 56242 h 214215"/>
                <a:gd name="connsiteX23" fmla="*/ 71597 w 104371"/>
                <a:gd name="connsiteY23" fmla="*/ 65302 h 214215"/>
                <a:gd name="connsiteX24" fmla="*/ 86035 w 104371"/>
                <a:gd name="connsiteY24" fmla="*/ 63407 h 214215"/>
                <a:gd name="connsiteX25" fmla="*/ 98681 w 104371"/>
                <a:gd name="connsiteY25" fmla="*/ 68180 h 214215"/>
                <a:gd name="connsiteX26" fmla="*/ 103822 w 104371"/>
                <a:gd name="connsiteY26" fmla="*/ 93518 h 214215"/>
                <a:gd name="connsiteX27" fmla="*/ 102109 w 104371"/>
                <a:gd name="connsiteY27" fmla="*/ 168699 h 214215"/>
                <a:gd name="connsiteX28" fmla="*/ 90963 w 104371"/>
                <a:gd name="connsiteY28" fmla="*/ 192296 h 214215"/>
                <a:gd name="connsiteX29" fmla="*/ 90098 w 104371"/>
                <a:gd name="connsiteY29" fmla="*/ 178312 h 214215"/>
                <a:gd name="connsiteX30" fmla="*/ 90098 w 104371"/>
                <a:gd name="connsiteY30" fmla="*/ 129365 h 214215"/>
                <a:gd name="connsiteX31" fmla="*/ 91078 w 104371"/>
                <a:gd name="connsiteY31" fmla="*/ 106646 h 214215"/>
                <a:gd name="connsiteX32" fmla="*/ 85520 w 104371"/>
                <a:gd name="connsiteY32" fmla="*/ 84917 h 214215"/>
                <a:gd name="connsiteX33" fmla="*/ 72102 w 104371"/>
                <a:gd name="connsiteY33" fmla="*/ 94396 h 214215"/>
                <a:gd name="connsiteX34" fmla="*/ 80667 w 104371"/>
                <a:gd name="connsiteY34" fmla="*/ 99644 h 214215"/>
                <a:gd name="connsiteX35" fmla="*/ 78097 w 104371"/>
                <a:gd name="connsiteY35" fmla="*/ 111884 h 214215"/>
                <a:gd name="connsiteX36" fmla="*/ 61813 w 104371"/>
                <a:gd name="connsiteY36" fmla="*/ 112762 h 214215"/>
                <a:gd name="connsiteX37" fmla="*/ 60968 w 104371"/>
                <a:gd name="connsiteY37" fmla="*/ 121488 h 214215"/>
                <a:gd name="connsiteX38" fmla="*/ 78965 w 104371"/>
                <a:gd name="connsiteY38" fmla="*/ 127614 h 214215"/>
                <a:gd name="connsiteX39" fmla="*/ 61813 w 104371"/>
                <a:gd name="connsiteY39" fmla="*/ 138968 h 214215"/>
                <a:gd name="connsiteX40" fmla="*/ 61813 w 104371"/>
                <a:gd name="connsiteY40" fmla="*/ 203650 h 214215"/>
                <a:gd name="connsiteX41" fmla="*/ 55820 w 104371"/>
                <a:gd name="connsiteY41" fmla="*/ 214149 h 214215"/>
                <a:gd name="connsiteX42" fmla="*/ 44675 w 104371"/>
                <a:gd name="connsiteY42" fmla="*/ 193164 h 214215"/>
                <a:gd name="connsiteX43" fmla="*/ 43819 w 104371"/>
                <a:gd name="connsiteY43" fmla="*/ 137225 h 214215"/>
                <a:gd name="connsiteX44" fmla="*/ 26670 w 104371"/>
                <a:gd name="connsiteY44" fmla="*/ 131108 h 214215"/>
                <a:gd name="connsiteX45" fmla="*/ 43819 w 104371"/>
                <a:gd name="connsiteY45" fmla="*/ 118878 h 214215"/>
                <a:gd name="connsiteX46" fmla="*/ 27526 w 104371"/>
                <a:gd name="connsiteY46" fmla="*/ 111884 h 214215"/>
                <a:gd name="connsiteX47" fmla="*/ 27869 w 104371"/>
                <a:gd name="connsiteY47" fmla="*/ 96366 h 214215"/>
                <a:gd name="connsiteX48" fmla="*/ 18676 w 104371"/>
                <a:gd name="connsiteY48" fmla="*/ 90423 h 214215"/>
                <a:gd name="connsiteX49" fmla="*/ 17562 w 104371"/>
                <a:gd name="connsiteY49" fmla="*/ 119088 h 214215"/>
                <a:gd name="connsiteX50" fmla="*/ 18961 w 104371"/>
                <a:gd name="connsiteY50" fmla="*/ 134605 h 214215"/>
                <a:gd name="connsiteX51" fmla="*/ 14679 w 104371"/>
                <a:gd name="connsiteY51" fmla="*/ 196668 h 214215"/>
                <a:gd name="connsiteX52" fmla="*/ 3535 w 104371"/>
                <a:gd name="connsiteY52" fmla="*/ 171320 h 214215"/>
                <a:gd name="connsiteX53" fmla="*/ 3535 w 104371"/>
                <a:gd name="connsiteY53" fmla="*/ 97015 h 214215"/>
                <a:gd name="connsiteX54" fmla="*/ 99 w 104371"/>
                <a:gd name="connsiteY54" fmla="*/ 76037 h 214215"/>
                <a:gd name="connsiteX55" fmla="*/ 36710 w 104371"/>
                <a:gd name="connsiteY55" fmla="*/ 62729 h 214215"/>
                <a:gd name="connsiteX56" fmla="*/ 43800 w 104371"/>
                <a:gd name="connsiteY56" fmla="*/ 53699 h 214215"/>
                <a:gd name="connsiteX57" fmla="*/ 31247 w 104371"/>
                <a:gd name="connsiteY57" fmla="*/ 51403 h 214215"/>
                <a:gd name="connsiteX58" fmla="*/ 11243 w 104371"/>
                <a:gd name="connsiteY58" fmla="*/ 41944 h 214215"/>
                <a:gd name="connsiteX59" fmla="*/ 23253 w 104371"/>
                <a:gd name="connsiteY59" fmla="*/ 11365 h 214215"/>
                <a:gd name="connsiteX60" fmla="*/ 27526 w 104371"/>
                <a:gd name="connsiteY60" fmla="*/ 33208 h 214215"/>
                <a:gd name="connsiteX61" fmla="*/ 40393 w 104371"/>
                <a:gd name="connsiteY61" fmla="*/ 39324 h 214215"/>
                <a:gd name="connsiteX62" fmla="*/ 47435 w 104371"/>
                <a:gd name="connsiteY62" fmla="*/ 2972 h 214215"/>
                <a:gd name="connsiteX63" fmla="*/ 57550 w 104371"/>
                <a:gd name="connsiteY63" fmla="*/ 1829 h 2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4371" h="214215">
                  <a:moveTo>
                    <a:pt x="47968" y="76323"/>
                  </a:moveTo>
                  <a:cubicBezTo>
                    <a:pt x="43781" y="76162"/>
                    <a:pt x="36681" y="72865"/>
                    <a:pt x="32970" y="75801"/>
                  </a:cubicBezTo>
                  <a:cubicBezTo>
                    <a:pt x="30295" y="77905"/>
                    <a:pt x="32113" y="79925"/>
                    <a:pt x="33978" y="81963"/>
                  </a:cubicBezTo>
                  <a:cubicBezTo>
                    <a:pt x="36814" y="85051"/>
                    <a:pt x="39251" y="87716"/>
                    <a:pt x="41487" y="91279"/>
                  </a:cubicBezTo>
                  <a:cubicBezTo>
                    <a:pt x="43619" y="94711"/>
                    <a:pt x="46255" y="99473"/>
                    <a:pt x="51013" y="98920"/>
                  </a:cubicBezTo>
                  <a:cubicBezTo>
                    <a:pt x="57959" y="98100"/>
                    <a:pt x="58646" y="88126"/>
                    <a:pt x="62500" y="83736"/>
                  </a:cubicBezTo>
                  <a:cubicBezTo>
                    <a:pt x="62995" y="83173"/>
                    <a:pt x="64137" y="82783"/>
                    <a:pt x="64783" y="82393"/>
                  </a:cubicBezTo>
                  <a:cubicBezTo>
                    <a:pt x="65582" y="81898"/>
                    <a:pt x="66384" y="81383"/>
                    <a:pt x="67134" y="80790"/>
                  </a:cubicBezTo>
                  <a:cubicBezTo>
                    <a:pt x="68133" y="80000"/>
                    <a:pt x="69809" y="78544"/>
                    <a:pt x="69066" y="77096"/>
                  </a:cubicBezTo>
                  <a:cubicBezTo>
                    <a:pt x="68238" y="75467"/>
                    <a:pt x="65507" y="75286"/>
                    <a:pt x="63965" y="75238"/>
                  </a:cubicBezTo>
                  <a:cubicBezTo>
                    <a:pt x="61528" y="75142"/>
                    <a:pt x="59131" y="75552"/>
                    <a:pt x="56724" y="75847"/>
                  </a:cubicBezTo>
                  <a:cubicBezTo>
                    <a:pt x="53859" y="76211"/>
                    <a:pt x="50870" y="76437"/>
                    <a:pt x="47968" y="76323"/>
                  </a:cubicBezTo>
                  <a:moveTo>
                    <a:pt x="57550" y="1829"/>
                  </a:moveTo>
                  <a:cubicBezTo>
                    <a:pt x="59884" y="3848"/>
                    <a:pt x="61433" y="7268"/>
                    <a:pt x="61472" y="10564"/>
                  </a:cubicBezTo>
                  <a:cubicBezTo>
                    <a:pt x="61577" y="19043"/>
                    <a:pt x="58437" y="27331"/>
                    <a:pt x="60968" y="35828"/>
                  </a:cubicBezTo>
                  <a:cubicBezTo>
                    <a:pt x="61538" y="37800"/>
                    <a:pt x="68961" y="38352"/>
                    <a:pt x="70484" y="38295"/>
                  </a:cubicBezTo>
                  <a:cubicBezTo>
                    <a:pt x="73539" y="38209"/>
                    <a:pt x="78022" y="37390"/>
                    <a:pt x="79220" y="34094"/>
                  </a:cubicBezTo>
                  <a:cubicBezTo>
                    <a:pt x="80494" y="30550"/>
                    <a:pt x="77193" y="26321"/>
                    <a:pt x="76214" y="23091"/>
                  </a:cubicBezTo>
                  <a:cubicBezTo>
                    <a:pt x="75110" y="19500"/>
                    <a:pt x="75186" y="13889"/>
                    <a:pt x="78202" y="11031"/>
                  </a:cubicBezTo>
                  <a:cubicBezTo>
                    <a:pt x="85082" y="4525"/>
                    <a:pt x="92335" y="17480"/>
                    <a:pt x="93848" y="22701"/>
                  </a:cubicBezTo>
                  <a:cubicBezTo>
                    <a:pt x="95780" y="29398"/>
                    <a:pt x="96598" y="38391"/>
                    <a:pt x="92676" y="44573"/>
                  </a:cubicBezTo>
                  <a:cubicBezTo>
                    <a:pt x="89080" y="50250"/>
                    <a:pt x="81162" y="51251"/>
                    <a:pt x="75196" y="51470"/>
                  </a:cubicBezTo>
                  <a:cubicBezTo>
                    <a:pt x="71122" y="51613"/>
                    <a:pt x="61109" y="50041"/>
                    <a:pt x="61204" y="56242"/>
                  </a:cubicBezTo>
                  <a:cubicBezTo>
                    <a:pt x="61272" y="60891"/>
                    <a:pt x="67439" y="65188"/>
                    <a:pt x="71597" y="65302"/>
                  </a:cubicBezTo>
                  <a:cubicBezTo>
                    <a:pt x="76319" y="65436"/>
                    <a:pt x="81277" y="63529"/>
                    <a:pt x="86035" y="63407"/>
                  </a:cubicBezTo>
                  <a:cubicBezTo>
                    <a:pt x="90213" y="63302"/>
                    <a:pt x="96274" y="64273"/>
                    <a:pt x="98681" y="68180"/>
                  </a:cubicBezTo>
                  <a:cubicBezTo>
                    <a:pt x="101317" y="72474"/>
                    <a:pt x="103108" y="84907"/>
                    <a:pt x="103822" y="93518"/>
                  </a:cubicBezTo>
                  <a:cubicBezTo>
                    <a:pt x="105858" y="118154"/>
                    <a:pt x="101536" y="151952"/>
                    <a:pt x="102109" y="168699"/>
                  </a:cubicBezTo>
                  <a:cubicBezTo>
                    <a:pt x="102545" y="181797"/>
                    <a:pt x="107094" y="197783"/>
                    <a:pt x="90963" y="192296"/>
                  </a:cubicBezTo>
                  <a:cubicBezTo>
                    <a:pt x="87309" y="188333"/>
                    <a:pt x="89813" y="183514"/>
                    <a:pt x="90098" y="178312"/>
                  </a:cubicBezTo>
                  <a:cubicBezTo>
                    <a:pt x="90907" y="164146"/>
                    <a:pt x="90098" y="146399"/>
                    <a:pt x="90098" y="129365"/>
                  </a:cubicBezTo>
                  <a:cubicBezTo>
                    <a:pt x="90098" y="121792"/>
                    <a:pt x="91258" y="114220"/>
                    <a:pt x="91078" y="106646"/>
                  </a:cubicBezTo>
                  <a:cubicBezTo>
                    <a:pt x="90963" y="101529"/>
                    <a:pt x="91945" y="86660"/>
                    <a:pt x="85520" y="84917"/>
                  </a:cubicBezTo>
                  <a:cubicBezTo>
                    <a:pt x="79829" y="83373"/>
                    <a:pt x="74587" y="90260"/>
                    <a:pt x="72102" y="94396"/>
                  </a:cubicBezTo>
                  <a:cubicBezTo>
                    <a:pt x="73805" y="97330"/>
                    <a:pt x="79924" y="95737"/>
                    <a:pt x="80667" y="99644"/>
                  </a:cubicBezTo>
                  <a:cubicBezTo>
                    <a:pt x="79544" y="103436"/>
                    <a:pt x="80419" y="109294"/>
                    <a:pt x="78097" y="111884"/>
                  </a:cubicBezTo>
                  <a:cubicBezTo>
                    <a:pt x="73778" y="114211"/>
                    <a:pt x="66564" y="109874"/>
                    <a:pt x="61813" y="112762"/>
                  </a:cubicBezTo>
                  <a:cubicBezTo>
                    <a:pt x="60006" y="115420"/>
                    <a:pt x="58388" y="118764"/>
                    <a:pt x="60968" y="121488"/>
                  </a:cubicBezTo>
                  <a:cubicBezTo>
                    <a:pt x="68372" y="122248"/>
                    <a:pt x="77812" y="120802"/>
                    <a:pt x="78965" y="127614"/>
                  </a:cubicBezTo>
                  <a:cubicBezTo>
                    <a:pt x="80792" y="138444"/>
                    <a:pt x="67602" y="133547"/>
                    <a:pt x="61813" y="138968"/>
                  </a:cubicBezTo>
                  <a:cubicBezTo>
                    <a:pt x="57543" y="156964"/>
                    <a:pt x="64354" y="187742"/>
                    <a:pt x="61813" y="203650"/>
                  </a:cubicBezTo>
                  <a:cubicBezTo>
                    <a:pt x="61328" y="206718"/>
                    <a:pt x="59911" y="213500"/>
                    <a:pt x="55820" y="214149"/>
                  </a:cubicBezTo>
                  <a:cubicBezTo>
                    <a:pt x="48177" y="215329"/>
                    <a:pt x="45265" y="200641"/>
                    <a:pt x="44675" y="193164"/>
                  </a:cubicBezTo>
                  <a:cubicBezTo>
                    <a:pt x="43000" y="171976"/>
                    <a:pt x="47511" y="154791"/>
                    <a:pt x="43819" y="137225"/>
                  </a:cubicBezTo>
                  <a:cubicBezTo>
                    <a:pt x="36243" y="135281"/>
                    <a:pt x="27659" y="137683"/>
                    <a:pt x="26670" y="131108"/>
                  </a:cubicBezTo>
                  <a:cubicBezTo>
                    <a:pt x="25214" y="121432"/>
                    <a:pt x="39536" y="126060"/>
                    <a:pt x="43819" y="118878"/>
                  </a:cubicBezTo>
                  <a:cubicBezTo>
                    <a:pt x="44390" y="108514"/>
                    <a:pt x="32275" y="115935"/>
                    <a:pt x="27526" y="111884"/>
                  </a:cubicBezTo>
                  <a:cubicBezTo>
                    <a:pt x="25537" y="110179"/>
                    <a:pt x="27992" y="98978"/>
                    <a:pt x="27869" y="96366"/>
                  </a:cubicBezTo>
                  <a:cubicBezTo>
                    <a:pt x="27650" y="91384"/>
                    <a:pt x="22482" y="82554"/>
                    <a:pt x="18676" y="90423"/>
                  </a:cubicBezTo>
                  <a:cubicBezTo>
                    <a:pt x="14707" y="98615"/>
                    <a:pt x="16763" y="110409"/>
                    <a:pt x="17562" y="119088"/>
                  </a:cubicBezTo>
                  <a:cubicBezTo>
                    <a:pt x="18028" y="124251"/>
                    <a:pt x="18733" y="129433"/>
                    <a:pt x="18961" y="134605"/>
                  </a:cubicBezTo>
                  <a:cubicBezTo>
                    <a:pt x="19637" y="149667"/>
                    <a:pt x="24528" y="194793"/>
                    <a:pt x="14679" y="196668"/>
                  </a:cubicBezTo>
                  <a:cubicBezTo>
                    <a:pt x="4296" y="198631"/>
                    <a:pt x="4134" y="182111"/>
                    <a:pt x="3535" y="171320"/>
                  </a:cubicBezTo>
                  <a:cubicBezTo>
                    <a:pt x="2336" y="149838"/>
                    <a:pt x="4867" y="115944"/>
                    <a:pt x="3535" y="97015"/>
                  </a:cubicBezTo>
                  <a:cubicBezTo>
                    <a:pt x="3097" y="90870"/>
                    <a:pt x="-653" y="80144"/>
                    <a:pt x="99" y="76037"/>
                  </a:cubicBezTo>
                  <a:cubicBezTo>
                    <a:pt x="3097" y="59796"/>
                    <a:pt x="25861" y="67436"/>
                    <a:pt x="36710" y="62729"/>
                  </a:cubicBezTo>
                  <a:cubicBezTo>
                    <a:pt x="39241" y="61634"/>
                    <a:pt x="45770" y="57137"/>
                    <a:pt x="43800" y="53699"/>
                  </a:cubicBezTo>
                  <a:cubicBezTo>
                    <a:pt x="42191" y="50879"/>
                    <a:pt x="34074" y="51727"/>
                    <a:pt x="31247" y="51403"/>
                  </a:cubicBezTo>
                  <a:cubicBezTo>
                    <a:pt x="23662" y="50546"/>
                    <a:pt x="14821" y="49908"/>
                    <a:pt x="11243" y="41944"/>
                  </a:cubicBezTo>
                  <a:cubicBezTo>
                    <a:pt x="9958" y="28045"/>
                    <a:pt x="13213" y="8592"/>
                    <a:pt x="23253" y="11365"/>
                  </a:cubicBezTo>
                  <a:cubicBezTo>
                    <a:pt x="33208" y="14108"/>
                    <a:pt x="24157" y="24758"/>
                    <a:pt x="27526" y="33208"/>
                  </a:cubicBezTo>
                  <a:cubicBezTo>
                    <a:pt x="28935" y="36714"/>
                    <a:pt x="34426" y="41458"/>
                    <a:pt x="40393" y="39324"/>
                  </a:cubicBezTo>
                  <a:cubicBezTo>
                    <a:pt x="53364" y="34694"/>
                    <a:pt x="39898" y="11384"/>
                    <a:pt x="47435" y="2972"/>
                  </a:cubicBezTo>
                  <a:cubicBezTo>
                    <a:pt x="51013" y="-1019"/>
                    <a:pt x="54801" y="-562"/>
                    <a:pt x="57550" y="1829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028244" y="337300"/>
              <a:ext cx="53792" cy="199293"/>
            </a:xfrm>
            <a:custGeom>
              <a:avLst/>
              <a:gdLst>
                <a:gd name="connsiteX0" fmla="*/ 27479 w 53792"/>
                <a:gd name="connsiteY0" fmla="*/ 76352 h 199293"/>
                <a:gd name="connsiteX1" fmla="*/ 34542 w 53792"/>
                <a:gd name="connsiteY1" fmla="*/ 74284 h 199293"/>
                <a:gd name="connsiteX2" fmla="*/ 39385 w 53792"/>
                <a:gd name="connsiteY2" fmla="*/ 69645 h 199293"/>
                <a:gd name="connsiteX3" fmla="*/ 29299 w 53792"/>
                <a:gd name="connsiteY3" fmla="*/ 56698 h 199293"/>
                <a:gd name="connsiteX4" fmla="*/ 23825 w 53792"/>
                <a:gd name="connsiteY4" fmla="*/ 69767 h 199293"/>
                <a:gd name="connsiteX5" fmla="*/ 27338 w 53792"/>
                <a:gd name="connsiteY5" fmla="*/ 76303 h 199293"/>
                <a:gd name="connsiteX6" fmla="*/ 27479 w 53792"/>
                <a:gd name="connsiteY6" fmla="*/ 76352 h 199293"/>
                <a:gd name="connsiteX7" fmla="*/ 23968 w 53792"/>
                <a:gd name="connsiteY7" fmla="*/ 36531 h 199293"/>
                <a:gd name="connsiteX8" fmla="*/ 29365 w 53792"/>
                <a:gd name="connsiteY8" fmla="*/ 45886 h 199293"/>
                <a:gd name="connsiteX9" fmla="*/ 39909 w 53792"/>
                <a:gd name="connsiteY9" fmla="*/ 43056 h 199293"/>
                <a:gd name="connsiteX10" fmla="*/ 38842 w 53792"/>
                <a:gd name="connsiteY10" fmla="*/ 33225 h 199293"/>
                <a:gd name="connsiteX11" fmla="*/ 28746 w 53792"/>
                <a:gd name="connsiteY11" fmla="*/ 34102 h 199293"/>
                <a:gd name="connsiteX12" fmla="*/ 23968 w 53792"/>
                <a:gd name="connsiteY12" fmla="*/ 36531 h 199293"/>
                <a:gd name="connsiteX13" fmla="*/ 49854 w 53792"/>
                <a:gd name="connsiteY13" fmla="*/ 85953 h 199293"/>
                <a:gd name="connsiteX14" fmla="*/ 34008 w 53792"/>
                <a:gd name="connsiteY14" fmla="*/ 87392 h 199293"/>
                <a:gd name="connsiteX15" fmla="*/ 25357 w 53792"/>
                <a:gd name="connsiteY15" fmla="*/ 145301 h 199293"/>
                <a:gd name="connsiteX16" fmla="*/ 18440 w 53792"/>
                <a:gd name="connsiteY16" fmla="*/ 174690 h 199293"/>
                <a:gd name="connsiteX17" fmla="*/ 13025 w 53792"/>
                <a:gd name="connsiteY17" fmla="*/ 194970 h 199293"/>
                <a:gd name="connsiteX18" fmla="*/ 25 w 53792"/>
                <a:gd name="connsiteY18" fmla="*/ 189542 h 199293"/>
                <a:gd name="connsiteX19" fmla="*/ 5458 w 53792"/>
                <a:gd name="connsiteY19" fmla="*/ 173822 h 199293"/>
                <a:gd name="connsiteX20" fmla="*/ 9789 w 53792"/>
                <a:gd name="connsiteY20" fmla="*/ 31215 h 199293"/>
                <a:gd name="connsiteX21" fmla="*/ 9417 w 53792"/>
                <a:gd name="connsiteY21" fmla="*/ 20774 h 199293"/>
                <a:gd name="connsiteX22" fmla="*/ 14138 w 53792"/>
                <a:gd name="connsiteY22" fmla="*/ 13268 h 199293"/>
                <a:gd name="connsiteX23" fmla="*/ 22236 w 53792"/>
                <a:gd name="connsiteY23" fmla="*/ 18117 h 199293"/>
                <a:gd name="connsiteX24" fmla="*/ 36615 w 53792"/>
                <a:gd name="connsiteY24" fmla="*/ 13068 h 199293"/>
                <a:gd name="connsiteX25" fmla="*/ 39205 w 53792"/>
                <a:gd name="connsiteY25" fmla="*/ 969 h 199293"/>
                <a:gd name="connsiteX26" fmla="*/ 53052 w 53792"/>
                <a:gd name="connsiteY26" fmla="*/ 30358 h 199293"/>
                <a:gd name="connsiteX27" fmla="*/ 53013 w 53792"/>
                <a:gd name="connsiteY27" fmla="*/ 68177 h 199293"/>
                <a:gd name="connsiteX28" fmla="*/ 51281 w 53792"/>
                <a:gd name="connsiteY28" fmla="*/ 83799 h 199293"/>
                <a:gd name="connsiteX29" fmla="*/ 49854 w 53792"/>
                <a:gd name="connsiteY29" fmla="*/ 85953 h 19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792" h="199293">
                  <a:moveTo>
                    <a:pt x="27479" y="76352"/>
                  </a:moveTo>
                  <a:cubicBezTo>
                    <a:pt x="29535" y="76856"/>
                    <a:pt x="32848" y="75188"/>
                    <a:pt x="34542" y="74284"/>
                  </a:cubicBezTo>
                  <a:cubicBezTo>
                    <a:pt x="36673" y="73140"/>
                    <a:pt x="38291" y="71491"/>
                    <a:pt x="39385" y="69645"/>
                  </a:cubicBezTo>
                  <a:cubicBezTo>
                    <a:pt x="43030" y="63565"/>
                    <a:pt x="39833" y="52125"/>
                    <a:pt x="29299" y="56698"/>
                  </a:cubicBezTo>
                  <a:cubicBezTo>
                    <a:pt x="23912" y="59042"/>
                    <a:pt x="23398" y="65473"/>
                    <a:pt x="23825" y="69767"/>
                  </a:cubicBezTo>
                  <a:cubicBezTo>
                    <a:pt x="24007" y="71674"/>
                    <a:pt x="24806" y="75540"/>
                    <a:pt x="27338" y="76303"/>
                  </a:cubicBezTo>
                  <a:cubicBezTo>
                    <a:pt x="27384" y="76322"/>
                    <a:pt x="27442" y="76342"/>
                    <a:pt x="27479" y="76352"/>
                  </a:cubicBezTo>
                  <a:moveTo>
                    <a:pt x="23968" y="36531"/>
                  </a:moveTo>
                  <a:cubicBezTo>
                    <a:pt x="21018" y="39751"/>
                    <a:pt x="23006" y="44771"/>
                    <a:pt x="29365" y="45886"/>
                  </a:cubicBezTo>
                  <a:cubicBezTo>
                    <a:pt x="31696" y="46295"/>
                    <a:pt x="38795" y="45638"/>
                    <a:pt x="39909" y="43056"/>
                  </a:cubicBezTo>
                  <a:cubicBezTo>
                    <a:pt x="41716" y="38855"/>
                    <a:pt x="41146" y="34606"/>
                    <a:pt x="38842" y="33225"/>
                  </a:cubicBezTo>
                  <a:cubicBezTo>
                    <a:pt x="36530" y="31844"/>
                    <a:pt x="32515" y="33321"/>
                    <a:pt x="28746" y="34102"/>
                  </a:cubicBezTo>
                  <a:cubicBezTo>
                    <a:pt x="26558" y="34540"/>
                    <a:pt x="24967" y="35435"/>
                    <a:pt x="23968" y="36531"/>
                  </a:cubicBezTo>
                  <a:moveTo>
                    <a:pt x="49854" y="85953"/>
                  </a:moveTo>
                  <a:cubicBezTo>
                    <a:pt x="46133" y="89496"/>
                    <a:pt x="38681" y="85887"/>
                    <a:pt x="34008" y="87392"/>
                  </a:cubicBezTo>
                  <a:cubicBezTo>
                    <a:pt x="19391" y="92135"/>
                    <a:pt x="27252" y="128925"/>
                    <a:pt x="25357" y="145301"/>
                  </a:cubicBezTo>
                  <a:cubicBezTo>
                    <a:pt x="24197" y="155417"/>
                    <a:pt x="20884" y="165755"/>
                    <a:pt x="18440" y="174690"/>
                  </a:cubicBezTo>
                  <a:cubicBezTo>
                    <a:pt x="16630" y="181292"/>
                    <a:pt x="15726" y="188664"/>
                    <a:pt x="13025" y="194970"/>
                  </a:cubicBezTo>
                  <a:cubicBezTo>
                    <a:pt x="9190" y="203945"/>
                    <a:pt x="-555" y="197370"/>
                    <a:pt x="25" y="189542"/>
                  </a:cubicBezTo>
                  <a:cubicBezTo>
                    <a:pt x="454" y="183845"/>
                    <a:pt x="4069" y="179194"/>
                    <a:pt x="5458" y="173822"/>
                  </a:cubicBezTo>
                  <a:cubicBezTo>
                    <a:pt x="15490" y="135137"/>
                    <a:pt x="14986" y="73530"/>
                    <a:pt x="9789" y="31215"/>
                  </a:cubicBezTo>
                  <a:cubicBezTo>
                    <a:pt x="9361" y="27795"/>
                    <a:pt x="8798" y="24204"/>
                    <a:pt x="9417" y="20774"/>
                  </a:cubicBezTo>
                  <a:cubicBezTo>
                    <a:pt x="9836" y="18507"/>
                    <a:pt x="11568" y="13716"/>
                    <a:pt x="14138" y="13268"/>
                  </a:cubicBezTo>
                  <a:cubicBezTo>
                    <a:pt x="16679" y="12811"/>
                    <a:pt x="20219" y="16830"/>
                    <a:pt x="22236" y="18117"/>
                  </a:cubicBezTo>
                  <a:cubicBezTo>
                    <a:pt x="29184" y="22546"/>
                    <a:pt x="34417" y="21908"/>
                    <a:pt x="36615" y="13068"/>
                  </a:cubicBezTo>
                  <a:cubicBezTo>
                    <a:pt x="38367" y="5980"/>
                    <a:pt x="33752" y="3980"/>
                    <a:pt x="39205" y="969"/>
                  </a:cubicBezTo>
                  <a:cubicBezTo>
                    <a:pt x="51196" y="-5642"/>
                    <a:pt x="52499" y="23480"/>
                    <a:pt x="53052" y="30358"/>
                  </a:cubicBezTo>
                  <a:cubicBezTo>
                    <a:pt x="54068" y="42971"/>
                    <a:pt x="54022" y="55564"/>
                    <a:pt x="53013" y="68177"/>
                  </a:cubicBezTo>
                  <a:cubicBezTo>
                    <a:pt x="52624" y="73045"/>
                    <a:pt x="53157" y="79198"/>
                    <a:pt x="51281" y="83799"/>
                  </a:cubicBezTo>
                  <a:cubicBezTo>
                    <a:pt x="50911" y="84704"/>
                    <a:pt x="50433" y="85419"/>
                    <a:pt x="49854" y="859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085401" y="340081"/>
              <a:ext cx="50870" cy="198122"/>
            </a:xfrm>
            <a:custGeom>
              <a:avLst/>
              <a:gdLst>
                <a:gd name="connsiteX0" fmla="*/ 30069 w 50870"/>
                <a:gd name="connsiteY0" fmla="*/ 71844 h 198122"/>
                <a:gd name="connsiteX1" fmla="*/ 31143 w 50870"/>
                <a:gd name="connsiteY1" fmla="*/ 69929 h 198122"/>
                <a:gd name="connsiteX2" fmla="*/ 29630 w 50870"/>
                <a:gd name="connsiteY2" fmla="*/ 58299 h 198122"/>
                <a:gd name="connsiteX3" fmla="*/ 21476 w 50870"/>
                <a:gd name="connsiteY3" fmla="*/ 55270 h 198122"/>
                <a:gd name="connsiteX4" fmla="*/ 17308 w 50870"/>
                <a:gd name="connsiteY4" fmla="*/ 56385 h 198122"/>
                <a:gd name="connsiteX5" fmla="*/ 16394 w 50870"/>
                <a:gd name="connsiteY5" fmla="*/ 59128 h 198122"/>
                <a:gd name="connsiteX6" fmla="*/ 19754 w 50870"/>
                <a:gd name="connsiteY6" fmla="*/ 73073 h 198122"/>
                <a:gd name="connsiteX7" fmla="*/ 30069 w 50870"/>
                <a:gd name="connsiteY7" fmla="*/ 71844 h 198122"/>
                <a:gd name="connsiteX8" fmla="*/ 16185 w 50870"/>
                <a:gd name="connsiteY8" fmla="*/ 38999 h 198122"/>
                <a:gd name="connsiteX9" fmla="*/ 20638 w 50870"/>
                <a:gd name="connsiteY9" fmla="*/ 42218 h 198122"/>
                <a:gd name="connsiteX10" fmla="*/ 33675 w 50870"/>
                <a:gd name="connsiteY10" fmla="*/ 39246 h 198122"/>
                <a:gd name="connsiteX11" fmla="*/ 31229 w 50870"/>
                <a:gd name="connsiteY11" fmla="*/ 33102 h 198122"/>
                <a:gd name="connsiteX12" fmla="*/ 25881 w 50870"/>
                <a:gd name="connsiteY12" fmla="*/ 28748 h 198122"/>
                <a:gd name="connsiteX13" fmla="*/ 15232 w 50870"/>
                <a:gd name="connsiteY13" fmla="*/ 30073 h 198122"/>
                <a:gd name="connsiteX14" fmla="*/ 16185 w 50870"/>
                <a:gd name="connsiteY14" fmla="*/ 38999 h 198122"/>
                <a:gd name="connsiteX15" fmla="*/ 25187 w 50870"/>
                <a:gd name="connsiteY15" fmla="*/ 18155 h 198122"/>
                <a:gd name="connsiteX16" fmla="*/ 31124 w 50870"/>
                <a:gd name="connsiteY16" fmla="*/ 14745 h 198122"/>
                <a:gd name="connsiteX17" fmla="*/ 37387 w 50870"/>
                <a:gd name="connsiteY17" fmla="*/ 13068 h 198122"/>
                <a:gd name="connsiteX18" fmla="*/ 45171 w 50870"/>
                <a:gd name="connsiteY18" fmla="*/ 27358 h 198122"/>
                <a:gd name="connsiteX19" fmla="*/ 42905 w 50870"/>
                <a:gd name="connsiteY19" fmla="*/ 55212 h 198122"/>
                <a:gd name="connsiteX20" fmla="*/ 44211 w 50870"/>
                <a:gd name="connsiteY20" fmla="*/ 111417 h 198122"/>
                <a:gd name="connsiteX21" fmla="*/ 46199 w 50870"/>
                <a:gd name="connsiteY21" fmla="*/ 142949 h 198122"/>
                <a:gd name="connsiteX22" fmla="*/ 47132 w 50870"/>
                <a:gd name="connsiteY22" fmla="*/ 161525 h 198122"/>
                <a:gd name="connsiteX23" fmla="*/ 48056 w 50870"/>
                <a:gd name="connsiteY23" fmla="*/ 179281 h 198122"/>
                <a:gd name="connsiteX24" fmla="*/ 45905 w 50870"/>
                <a:gd name="connsiteY24" fmla="*/ 197857 h 198122"/>
                <a:gd name="connsiteX25" fmla="*/ 32086 w 50870"/>
                <a:gd name="connsiteY25" fmla="*/ 170212 h 198122"/>
                <a:gd name="connsiteX26" fmla="*/ 27774 w 50870"/>
                <a:gd name="connsiteY26" fmla="*/ 87278 h 198122"/>
                <a:gd name="connsiteX27" fmla="*/ 13005 w 50870"/>
                <a:gd name="connsiteY27" fmla="*/ 85781 h 198122"/>
                <a:gd name="connsiteX28" fmla="*/ 2062 w 50870"/>
                <a:gd name="connsiteY28" fmla="*/ 77265 h 198122"/>
                <a:gd name="connsiteX29" fmla="*/ 805 w 50870"/>
                <a:gd name="connsiteY29" fmla="*/ 57031 h 198122"/>
                <a:gd name="connsiteX30" fmla="*/ 1728 w 50870"/>
                <a:gd name="connsiteY30" fmla="*/ 10858 h 198122"/>
                <a:gd name="connsiteX31" fmla="*/ 7904 w 50870"/>
                <a:gd name="connsiteY31" fmla="*/ 17 h 198122"/>
                <a:gd name="connsiteX32" fmla="*/ 25187 w 50870"/>
                <a:gd name="connsiteY32" fmla="*/ 18155 h 19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870" h="198122">
                  <a:moveTo>
                    <a:pt x="30069" y="71844"/>
                  </a:moveTo>
                  <a:cubicBezTo>
                    <a:pt x="30573" y="71293"/>
                    <a:pt x="30934" y="70654"/>
                    <a:pt x="31143" y="69929"/>
                  </a:cubicBezTo>
                  <a:cubicBezTo>
                    <a:pt x="32266" y="66006"/>
                    <a:pt x="31925" y="61679"/>
                    <a:pt x="29630" y="58299"/>
                  </a:cubicBezTo>
                  <a:cubicBezTo>
                    <a:pt x="28422" y="56526"/>
                    <a:pt x="23598" y="54926"/>
                    <a:pt x="21476" y="55270"/>
                  </a:cubicBezTo>
                  <a:cubicBezTo>
                    <a:pt x="20248" y="55470"/>
                    <a:pt x="18087" y="55582"/>
                    <a:pt x="17308" y="56385"/>
                  </a:cubicBezTo>
                  <a:cubicBezTo>
                    <a:pt x="16535" y="57185"/>
                    <a:pt x="16784" y="58089"/>
                    <a:pt x="16394" y="59128"/>
                  </a:cubicBezTo>
                  <a:cubicBezTo>
                    <a:pt x="14947" y="62977"/>
                    <a:pt x="15727" y="70683"/>
                    <a:pt x="19754" y="73073"/>
                  </a:cubicBezTo>
                  <a:cubicBezTo>
                    <a:pt x="22816" y="74875"/>
                    <a:pt x="27767" y="74397"/>
                    <a:pt x="30069" y="71844"/>
                  </a:cubicBezTo>
                  <a:moveTo>
                    <a:pt x="16185" y="38999"/>
                  </a:moveTo>
                  <a:cubicBezTo>
                    <a:pt x="17220" y="40475"/>
                    <a:pt x="18735" y="41628"/>
                    <a:pt x="20638" y="42218"/>
                  </a:cubicBezTo>
                  <a:cubicBezTo>
                    <a:pt x="24682" y="43466"/>
                    <a:pt x="31877" y="44467"/>
                    <a:pt x="33675" y="39246"/>
                  </a:cubicBezTo>
                  <a:cubicBezTo>
                    <a:pt x="34162" y="37856"/>
                    <a:pt x="32001" y="34197"/>
                    <a:pt x="31229" y="33102"/>
                  </a:cubicBezTo>
                  <a:cubicBezTo>
                    <a:pt x="29879" y="31187"/>
                    <a:pt x="27974" y="29758"/>
                    <a:pt x="25881" y="28748"/>
                  </a:cubicBezTo>
                  <a:cubicBezTo>
                    <a:pt x="22675" y="27224"/>
                    <a:pt x="16869" y="25729"/>
                    <a:pt x="15232" y="30073"/>
                  </a:cubicBezTo>
                  <a:cubicBezTo>
                    <a:pt x="14043" y="33207"/>
                    <a:pt x="14462" y="36550"/>
                    <a:pt x="16185" y="38999"/>
                  </a:cubicBezTo>
                  <a:moveTo>
                    <a:pt x="25187" y="18155"/>
                  </a:moveTo>
                  <a:cubicBezTo>
                    <a:pt x="26434" y="18212"/>
                    <a:pt x="29820" y="15335"/>
                    <a:pt x="31124" y="14745"/>
                  </a:cubicBezTo>
                  <a:cubicBezTo>
                    <a:pt x="33124" y="13849"/>
                    <a:pt x="35161" y="13078"/>
                    <a:pt x="37387" y="13068"/>
                  </a:cubicBezTo>
                  <a:cubicBezTo>
                    <a:pt x="45771" y="13040"/>
                    <a:pt x="45924" y="21213"/>
                    <a:pt x="45171" y="27358"/>
                  </a:cubicBezTo>
                  <a:cubicBezTo>
                    <a:pt x="44002" y="36693"/>
                    <a:pt x="43030" y="45781"/>
                    <a:pt x="42905" y="55212"/>
                  </a:cubicBezTo>
                  <a:cubicBezTo>
                    <a:pt x="42659" y="74007"/>
                    <a:pt x="43200" y="92651"/>
                    <a:pt x="44211" y="111417"/>
                  </a:cubicBezTo>
                  <a:cubicBezTo>
                    <a:pt x="44801" y="121925"/>
                    <a:pt x="45610" y="132431"/>
                    <a:pt x="46199" y="142949"/>
                  </a:cubicBezTo>
                  <a:cubicBezTo>
                    <a:pt x="46533" y="149141"/>
                    <a:pt x="46818" y="155343"/>
                    <a:pt x="47132" y="161525"/>
                  </a:cubicBezTo>
                  <a:cubicBezTo>
                    <a:pt x="47427" y="167202"/>
                    <a:pt x="46475" y="173784"/>
                    <a:pt x="48056" y="179281"/>
                  </a:cubicBezTo>
                  <a:cubicBezTo>
                    <a:pt x="49539" y="184349"/>
                    <a:pt x="54602" y="195713"/>
                    <a:pt x="45905" y="197857"/>
                  </a:cubicBezTo>
                  <a:cubicBezTo>
                    <a:pt x="34571" y="200659"/>
                    <a:pt x="32970" y="180605"/>
                    <a:pt x="32086" y="170212"/>
                  </a:cubicBezTo>
                  <a:cubicBezTo>
                    <a:pt x="30917" y="156267"/>
                    <a:pt x="37719" y="94336"/>
                    <a:pt x="27774" y="87278"/>
                  </a:cubicBezTo>
                  <a:cubicBezTo>
                    <a:pt x="23006" y="83896"/>
                    <a:pt x="18326" y="85335"/>
                    <a:pt x="13005" y="85781"/>
                  </a:cubicBezTo>
                  <a:cubicBezTo>
                    <a:pt x="6030" y="86374"/>
                    <a:pt x="1947" y="84286"/>
                    <a:pt x="2062" y="77265"/>
                  </a:cubicBezTo>
                  <a:cubicBezTo>
                    <a:pt x="2176" y="70454"/>
                    <a:pt x="1138" y="63833"/>
                    <a:pt x="805" y="57031"/>
                  </a:cubicBezTo>
                  <a:cubicBezTo>
                    <a:pt x="25" y="41828"/>
                    <a:pt x="-869" y="25938"/>
                    <a:pt x="1728" y="10858"/>
                  </a:cubicBezTo>
                  <a:cubicBezTo>
                    <a:pt x="2261" y="7648"/>
                    <a:pt x="3375" y="322"/>
                    <a:pt x="7904" y="17"/>
                  </a:cubicBezTo>
                  <a:cubicBezTo>
                    <a:pt x="17459" y="-640"/>
                    <a:pt x="14433" y="17746"/>
                    <a:pt x="25187" y="18155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085547" y="428462"/>
              <a:ext cx="22513" cy="109595"/>
            </a:xfrm>
            <a:custGeom>
              <a:avLst/>
              <a:gdLst>
                <a:gd name="connsiteX0" fmla="*/ 20043 w 22513"/>
                <a:gd name="connsiteY0" fmla="*/ 4317 h 109595"/>
                <a:gd name="connsiteX1" fmla="*/ 20633 w 22513"/>
                <a:gd name="connsiteY1" fmla="*/ 6385 h 109595"/>
                <a:gd name="connsiteX2" fmla="*/ 19502 w 22513"/>
                <a:gd name="connsiteY2" fmla="*/ 13367 h 109595"/>
                <a:gd name="connsiteX3" fmla="*/ 17722 w 22513"/>
                <a:gd name="connsiteY3" fmla="*/ 21368 h 109595"/>
                <a:gd name="connsiteX4" fmla="*/ 22385 w 22513"/>
                <a:gd name="connsiteY4" fmla="*/ 26494 h 109595"/>
                <a:gd name="connsiteX5" fmla="*/ 21042 w 22513"/>
                <a:gd name="connsiteY5" fmla="*/ 35734 h 109595"/>
                <a:gd name="connsiteX6" fmla="*/ 17351 w 22513"/>
                <a:gd name="connsiteY6" fmla="*/ 43585 h 109595"/>
                <a:gd name="connsiteX7" fmla="*/ 17266 w 22513"/>
                <a:gd name="connsiteY7" fmla="*/ 54035 h 109595"/>
                <a:gd name="connsiteX8" fmla="*/ 17208 w 22513"/>
                <a:gd name="connsiteY8" fmla="*/ 79251 h 109595"/>
                <a:gd name="connsiteX9" fmla="*/ 15770 w 22513"/>
                <a:gd name="connsiteY9" fmla="*/ 109181 h 109595"/>
                <a:gd name="connsiteX10" fmla="*/ 5102 w 22513"/>
                <a:gd name="connsiteY10" fmla="*/ 102809 h 109595"/>
                <a:gd name="connsiteX11" fmla="*/ 4541 w 22513"/>
                <a:gd name="connsiteY11" fmla="*/ 82545 h 109595"/>
                <a:gd name="connsiteX12" fmla="*/ 4276 w 22513"/>
                <a:gd name="connsiteY12" fmla="*/ 40336 h 109595"/>
                <a:gd name="connsiteX13" fmla="*/ 1830 w 22513"/>
                <a:gd name="connsiteY13" fmla="*/ 22682 h 109595"/>
                <a:gd name="connsiteX14" fmla="*/ 4018 w 22513"/>
                <a:gd name="connsiteY14" fmla="*/ 18798 h 109595"/>
                <a:gd name="connsiteX15" fmla="*/ 1840 w 22513"/>
                <a:gd name="connsiteY15" fmla="*/ 14730 h 109595"/>
                <a:gd name="connsiteX16" fmla="*/ 829 w 22513"/>
                <a:gd name="connsiteY16" fmla="*/ 5126 h 109595"/>
                <a:gd name="connsiteX17" fmla="*/ 11402 w 22513"/>
                <a:gd name="connsiteY17" fmla="*/ 29 h 109595"/>
                <a:gd name="connsiteX18" fmla="*/ 20043 w 22513"/>
                <a:gd name="connsiteY18" fmla="*/ 4317 h 10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13" h="109595">
                  <a:moveTo>
                    <a:pt x="20043" y="4317"/>
                  </a:moveTo>
                  <a:cubicBezTo>
                    <a:pt x="20328" y="4926"/>
                    <a:pt x="20528" y="5604"/>
                    <a:pt x="20633" y="6385"/>
                  </a:cubicBezTo>
                  <a:cubicBezTo>
                    <a:pt x="20947" y="8689"/>
                    <a:pt x="20158" y="11186"/>
                    <a:pt x="19502" y="13367"/>
                  </a:cubicBezTo>
                  <a:cubicBezTo>
                    <a:pt x="18740" y="15986"/>
                    <a:pt x="16255" y="18654"/>
                    <a:pt x="17722" y="21368"/>
                  </a:cubicBezTo>
                  <a:cubicBezTo>
                    <a:pt x="18920" y="23570"/>
                    <a:pt x="22165" y="23531"/>
                    <a:pt x="22385" y="26494"/>
                  </a:cubicBezTo>
                  <a:cubicBezTo>
                    <a:pt x="22633" y="29857"/>
                    <a:pt x="22679" y="32657"/>
                    <a:pt x="21042" y="35734"/>
                  </a:cubicBezTo>
                  <a:cubicBezTo>
                    <a:pt x="19398" y="38812"/>
                    <a:pt x="17512" y="39936"/>
                    <a:pt x="17351" y="43585"/>
                  </a:cubicBezTo>
                  <a:cubicBezTo>
                    <a:pt x="17198" y="47052"/>
                    <a:pt x="17371" y="50547"/>
                    <a:pt x="17266" y="54035"/>
                  </a:cubicBezTo>
                  <a:cubicBezTo>
                    <a:pt x="17027" y="62426"/>
                    <a:pt x="16647" y="70847"/>
                    <a:pt x="17208" y="79251"/>
                  </a:cubicBezTo>
                  <a:cubicBezTo>
                    <a:pt x="17666" y="86043"/>
                    <a:pt x="25420" y="105513"/>
                    <a:pt x="15770" y="109181"/>
                  </a:cubicBezTo>
                  <a:cubicBezTo>
                    <a:pt x="11117" y="110934"/>
                    <a:pt x="6454" y="106801"/>
                    <a:pt x="5102" y="102809"/>
                  </a:cubicBezTo>
                  <a:cubicBezTo>
                    <a:pt x="2999" y="96588"/>
                    <a:pt x="4332" y="88976"/>
                    <a:pt x="4541" y="82545"/>
                  </a:cubicBezTo>
                  <a:cubicBezTo>
                    <a:pt x="4980" y="68542"/>
                    <a:pt x="7073" y="54234"/>
                    <a:pt x="4276" y="40336"/>
                  </a:cubicBezTo>
                  <a:cubicBezTo>
                    <a:pt x="3153" y="34705"/>
                    <a:pt x="-1111" y="28467"/>
                    <a:pt x="1830" y="22682"/>
                  </a:cubicBezTo>
                  <a:cubicBezTo>
                    <a:pt x="2561" y="21227"/>
                    <a:pt x="4057" y="20332"/>
                    <a:pt x="4018" y="18798"/>
                  </a:cubicBezTo>
                  <a:cubicBezTo>
                    <a:pt x="3988" y="17615"/>
                    <a:pt x="2361" y="15759"/>
                    <a:pt x="1840" y="14730"/>
                  </a:cubicBezTo>
                  <a:cubicBezTo>
                    <a:pt x="202" y="11528"/>
                    <a:pt x="-799" y="8594"/>
                    <a:pt x="829" y="5126"/>
                  </a:cubicBezTo>
                  <a:cubicBezTo>
                    <a:pt x="2819" y="944"/>
                    <a:pt x="7102" y="-207"/>
                    <a:pt x="11402" y="29"/>
                  </a:cubicBezTo>
                  <a:cubicBezTo>
                    <a:pt x="14971" y="229"/>
                    <a:pt x="18589" y="1222"/>
                    <a:pt x="20043" y="431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051779" y="429336"/>
              <a:ext cx="30259" cy="119107"/>
            </a:xfrm>
            <a:custGeom>
              <a:avLst/>
              <a:gdLst>
                <a:gd name="connsiteX0" fmla="*/ 25948 w 30259"/>
                <a:gd name="connsiteY0" fmla="*/ 39498 h 119107"/>
                <a:gd name="connsiteX1" fmla="*/ 19913 w 30259"/>
                <a:gd name="connsiteY1" fmla="*/ 98286 h 119107"/>
                <a:gd name="connsiteX2" fmla="*/ 4373 w 30259"/>
                <a:gd name="connsiteY2" fmla="*/ 119035 h 119107"/>
                <a:gd name="connsiteX3" fmla="*/ 6953 w 30259"/>
                <a:gd name="connsiteY3" fmla="*/ 96562 h 119107"/>
                <a:gd name="connsiteX4" fmla="*/ 13004 w 30259"/>
                <a:gd name="connsiteY4" fmla="*/ 41232 h 119107"/>
                <a:gd name="connsiteX5" fmla="*/ 9464 w 30259"/>
                <a:gd name="connsiteY5" fmla="*/ 26678 h 119107"/>
                <a:gd name="connsiteX6" fmla="*/ 14622 w 30259"/>
                <a:gd name="connsiteY6" fmla="*/ 19828 h 119107"/>
                <a:gd name="connsiteX7" fmla="*/ 9635 w 30259"/>
                <a:gd name="connsiteY7" fmla="*/ 13197 h 119107"/>
                <a:gd name="connsiteX8" fmla="*/ 11472 w 30259"/>
                <a:gd name="connsiteY8" fmla="*/ 2272 h 119107"/>
                <a:gd name="connsiteX9" fmla="*/ 28479 w 30259"/>
                <a:gd name="connsiteY9" fmla="*/ 8778 h 119107"/>
                <a:gd name="connsiteX10" fmla="*/ 24062 w 30259"/>
                <a:gd name="connsiteY10" fmla="*/ 19828 h 119107"/>
                <a:gd name="connsiteX11" fmla="*/ 30258 w 30259"/>
                <a:gd name="connsiteY11" fmla="*/ 30858 h 119107"/>
                <a:gd name="connsiteX12" fmla="*/ 25948 w 30259"/>
                <a:gd name="connsiteY12" fmla="*/ 39498 h 11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59" h="119107">
                  <a:moveTo>
                    <a:pt x="25948" y="39498"/>
                  </a:moveTo>
                  <a:cubicBezTo>
                    <a:pt x="24196" y="58952"/>
                    <a:pt x="25785" y="80710"/>
                    <a:pt x="19913" y="98286"/>
                  </a:cubicBezTo>
                  <a:cubicBezTo>
                    <a:pt x="17925" y="104202"/>
                    <a:pt x="10322" y="120320"/>
                    <a:pt x="4373" y="119035"/>
                  </a:cubicBezTo>
                  <a:cubicBezTo>
                    <a:pt x="-5972" y="116796"/>
                    <a:pt x="5030" y="101754"/>
                    <a:pt x="6953" y="96562"/>
                  </a:cubicBezTo>
                  <a:cubicBezTo>
                    <a:pt x="12254" y="82320"/>
                    <a:pt x="15689" y="59076"/>
                    <a:pt x="13004" y="41232"/>
                  </a:cubicBezTo>
                  <a:cubicBezTo>
                    <a:pt x="8616" y="38128"/>
                    <a:pt x="8037" y="31441"/>
                    <a:pt x="9464" y="26678"/>
                  </a:cubicBezTo>
                  <a:cubicBezTo>
                    <a:pt x="10168" y="24352"/>
                    <a:pt x="14203" y="22047"/>
                    <a:pt x="14622" y="19828"/>
                  </a:cubicBezTo>
                  <a:cubicBezTo>
                    <a:pt x="15126" y="17123"/>
                    <a:pt x="10968" y="15255"/>
                    <a:pt x="9635" y="13197"/>
                  </a:cubicBezTo>
                  <a:cubicBezTo>
                    <a:pt x="7113" y="9234"/>
                    <a:pt x="7627" y="5196"/>
                    <a:pt x="11472" y="2272"/>
                  </a:cubicBezTo>
                  <a:cubicBezTo>
                    <a:pt x="16907" y="-1855"/>
                    <a:pt x="30840" y="-740"/>
                    <a:pt x="28479" y="8778"/>
                  </a:cubicBezTo>
                  <a:cubicBezTo>
                    <a:pt x="27507" y="12692"/>
                    <a:pt x="23349" y="15616"/>
                    <a:pt x="24062" y="19828"/>
                  </a:cubicBezTo>
                  <a:cubicBezTo>
                    <a:pt x="24701" y="23552"/>
                    <a:pt x="30363" y="27095"/>
                    <a:pt x="30258" y="30858"/>
                  </a:cubicBezTo>
                  <a:cubicBezTo>
                    <a:pt x="30153" y="34794"/>
                    <a:pt x="26832" y="37443"/>
                    <a:pt x="25948" y="3949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440020" y="190394"/>
              <a:ext cx="276857" cy="383217"/>
            </a:xfrm>
            <a:custGeom>
              <a:avLst/>
              <a:gdLst>
                <a:gd name="connsiteX0" fmla="*/ 42001 w 276857"/>
                <a:gd name="connsiteY0" fmla="*/ 268934 h 383217"/>
                <a:gd name="connsiteX1" fmla="*/ 35348 w 276857"/>
                <a:gd name="connsiteY1" fmla="*/ 295236 h 383217"/>
                <a:gd name="connsiteX2" fmla="*/ 31447 w 276857"/>
                <a:gd name="connsiteY2" fmla="*/ 303306 h 383217"/>
                <a:gd name="connsiteX3" fmla="*/ 28117 w 276857"/>
                <a:gd name="connsiteY3" fmla="*/ 311773 h 383217"/>
                <a:gd name="connsiteX4" fmla="*/ 26804 w 276857"/>
                <a:gd name="connsiteY4" fmla="*/ 330407 h 383217"/>
                <a:gd name="connsiteX5" fmla="*/ 31781 w 276857"/>
                <a:gd name="connsiteY5" fmla="*/ 367444 h 383217"/>
                <a:gd name="connsiteX6" fmla="*/ 19001 w 276857"/>
                <a:gd name="connsiteY6" fmla="*/ 372714 h 383217"/>
                <a:gd name="connsiteX7" fmla="*/ 13042 w 276857"/>
                <a:gd name="connsiteY7" fmla="*/ 327883 h 383217"/>
                <a:gd name="connsiteX8" fmla="*/ 16572 w 276857"/>
                <a:gd name="connsiteY8" fmla="*/ 312612 h 383217"/>
                <a:gd name="connsiteX9" fmla="*/ 21549 w 276857"/>
                <a:gd name="connsiteY9" fmla="*/ 295007 h 383217"/>
                <a:gd name="connsiteX10" fmla="*/ 31962 w 276857"/>
                <a:gd name="connsiteY10" fmla="*/ 276507 h 383217"/>
                <a:gd name="connsiteX11" fmla="*/ 42001 w 276857"/>
                <a:gd name="connsiteY11" fmla="*/ 268934 h 383217"/>
                <a:gd name="connsiteX12" fmla="*/ 220781 w 276857"/>
                <a:gd name="connsiteY12" fmla="*/ 275516 h 383217"/>
                <a:gd name="connsiteX13" fmla="*/ 223407 w 276857"/>
                <a:gd name="connsiteY13" fmla="*/ 225998 h 383217"/>
                <a:gd name="connsiteX14" fmla="*/ 223427 w 276857"/>
                <a:gd name="connsiteY14" fmla="*/ 224713 h 383217"/>
                <a:gd name="connsiteX15" fmla="*/ 223436 w 276857"/>
                <a:gd name="connsiteY15" fmla="*/ 224713 h 383217"/>
                <a:gd name="connsiteX16" fmla="*/ 223436 w 276857"/>
                <a:gd name="connsiteY16" fmla="*/ 223448 h 383217"/>
                <a:gd name="connsiteX17" fmla="*/ 223444 w 276857"/>
                <a:gd name="connsiteY17" fmla="*/ 222179 h 383217"/>
                <a:gd name="connsiteX18" fmla="*/ 223444 w 276857"/>
                <a:gd name="connsiteY18" fmla="*/ 219485 h 383217"/>
                <a:gd name="connsiteX19" fmla="*/ 224472 w 276857"/>
                <a:gd name="connsiteY19" fmla="*/ 204338 h 383217"/>
                <a:gd name="connsiteX20" fmla="*/ 224530 w 276857"/>
                <a:gd name="connsiteY20" fmla="*/ 204004 h 383217"/>
                <a:gd name="connsiteX21" fmla="*/ 224616 w 276857"/>
                <a:gd name="connsiteY21" fmla="*/ 203318 h 383217"/>
                <a:gd name="connsiteX22" fmla="*/ 224672 w 276857"/>
                <a:gd name="connsiteY22" fmla="*/ 202975 h 383217"/>
                <a:gd name="connsiteX23" fmla="*/ 224711 w 276857"/>
                <a:gd name="connsiteY23" fmla="*/ 202623 h 383217"/>
                <a:gd name="connsiteX24" fmla="*/ 224767 w 276857"/>
                <a:gd name="connsiteY24" fmla="*/ 202289 h 383217"/>
                <a:gd name="connsiteX25" fmla="*/ 224806 w 276857"/>
                <a:gd name="connsiteY25" fmla="*/ 201945 h 383217"/>
                <a:gd name="connsiteX26" fmla="*/ 224864 w 276857"/>
                <a:gd name="connsiteY26" fmla="*/ 201594 h 383217"/>
                <a:gd name="connsiteX27" fmla="*/ 224920 w 276857"/>
                <a:gd name="connsiteY27" fmla="*/ 201250 h 383217"/>
                <a:gd name="connsiteX28" fmla="*/ 224966 w 276857"/>
                <a:gd name="connsiteY28" fmla="*/ 200907 h 383217"/>
                <a:gd name="connsiteX29" fmla="*/ 225035 w 276857"/>
                <a:gd name="connsiteY29" fmla="*/ 200555 h 383217"/>
                <a:gd name="connsiteX30" fmla="*/ 225091 w 276857"/>
                <a:gd name="connsiteY30" fmla="*/ 200212 h 383217"/>
                <a:gd name="connsiteX31" fmla="*/ 225139 w 276857"/>
                <a:gd name="connsiteY31" fmla="*/ 199880 h 383217"/>
                <a:gd name="connsiteX32" fmla="*/ 225195 w 276857"/>
                <a:gd name="connsiteY32" fmla="*/ 199526 h 383217"/>
                <a:gd name="connsiteX33" fmla="*/ 225254 w 276857"/>
                <a:gd name="connsiteY33" fmla="*/ 199182 h 383217"/>
                <a:gd name="connsiteX34" fmla="*/ 225320 w 276857"/>
                <a:gd name="connsiteY34" fmla="*/ 198831 h 383217"/>
                <a:gd name="connsiteX35" fmla="*/ 223198 w 276857"/>
                <a:gd name="connsiteY35" fmla="*/ 185628 h 383217"/>
                <a:gd name="connsiteX36" fmla="*/ 197473 w 276857"/>
                <a:gd name="connsiteY36" fmla="*/ 192906 h 383217"/>
                <a:gd name="connsiteX37" fmla="*/ 95229 w 276857"/>
                <a:gd name="connsiteY37" fmla="*/ 247310 h 383217"/>
                <a:gd name="connsiteX38" fmla="*/ 74187 w 276857"/>
                <a:gd name="connsiteY38" fmla="*/ 256502 h 383217"/>
                <a:gd name="connsiteX39" fmla="*/ 54916 w 276857"/>
                <a:gd name="connsiteY39" fmla="*/ 261448 h 383217"/>
                <a:gd name="connsiteX40" fmla="*/ 36366 w 276857"/>
                <a:gd name="connsiteY40" fmla="*/ 264152 h 383217"/>
                <a:gd name="connsiteX41" fmla="*/ 65774 w 276857"/>
                <a:gd name="connsiteY41" fmla="*/ 235612 h 383217"/>
                <a:gd name="connsiteX42" fmla="*/ 87652 w 276857"/>
                <a:gd name="connsiteY42" fmla="*/ 225438 h 383217"/>
                <a:gd name="connsiteX43" fmla="*/ 108694 w 276857"/>
                <a:gd name="connsiteY43" fmla="*/ 216322 h 383217"/>
                <a:gd name="connsiteX44" fmla="*/ 124890 w 276857"/>
                <a:gd name="connsiteY44" fmla="*/ 168109 h 383217"/>
                <a:gd name="connsiteX45" fmla="*/ 44552 w 276857"/>
                <a:gd name="connsiteY45" fmla="*/ 201041 h 383217"/>
                <a:gd name="connsiteX46" fmla="*/ 22636 w 276857"/>
                <a:gd name="connsiteY46" fmla="*/ 204004 h 383217"/>
                <a:gd name="connsiteX47" fmla="*/ 31903 w 276857"/>
                <a:gd name="connsiteY47" fmla="*/ 178569 h 383217"/>
                <a:gd name="connsiteX48" fmla="*/ 33835 w 276857"/>
                <a:gd name="connsiteY48" fmla="*/ 188638 h 383217"/>
                <a:gd name="connsiteX49" fmla="*/ 42810 w 276857"/>
                <a:gd name="connsiteY49" fmla="*/ 186952 h 383217"/>
                <a:gd name="connsiteX50" fmla="*/ 79164 w 276857"/>
                <a:gd name="connsiteY50" fmla="*/ 171767 h 383217"/>
                <a:gd name="connsiteX51" fmla="*/ 120512 w 276857"/>
                <a:gd name="connsiteY51" fmla="*/ 151305 h 383217"/>
                <a:gd name="connsiteX52" fmla="*/ 132542 w 276857"/>
                <a:gd name="connsiteY52" fmla="*/ 144808 h 383217"/>
                <a:gd name="connsiteX53" fmla="*/ 135044 w 276857"/>
                <a:gd name="connsiteY53" fmla="*/ 127394 h 383217"/>
                <a:gd name="connsiteX54" fmla="*/ 141993 w 276857"/>
                <a:gd name="connsiteY54" fmla="*/ 93166 h 383217"/>
                <a:gd name="connsiteX55" fmla="*/ 146780 w 276857"/>
                <a:gd name="connsiteY55" fmla="*/ 81430 h 383217"/>
                <a:gd name="connsiteX56" fmla="*/ 146865 w 276857"/>
                <a:gd name="connsiteY56" fmla="*/ 81001 h 383217"/>
                <a:gd name="connsiteX57" fmla="*/ 146921 w 276857"/>
                <a:gd name="connsiteY57" fmla="*/ 80782 h 383217"/>
                <a:gd name="connsiteX58" fmla="*/ 146970 w 276857"/>
                <a:gd name="connsiteY58" fmla="*/ 80563 h 383217"/>
                <a:gd name="connsiteX59" fmla="*/ 146999 w 276857"/>
                <a:gd name="connsiteY59" fmla="*/ 80353 h 383217"/>
                <a:gd name="connsiteX60" fmla="*/ 147036 w 276857"/>
                <a:gd name="connsiteY60" fmla="*/ 80125 h 383217"/>
                <a:gd name="connsiteX61" fmla="*/ 147094 w 276857"/>
                <a:gd name="connsiteY61" fmla="*/ 79687 h 383217"/>
                <a:gd name="connsiteX62" fmla="*/ 147206 w 276857"/>
                <a:gd name="connsiteY62" fmla="*/ 78782 h 383217"/>
                <a:gd name="connsiteX63" fmla="*/ 147245 w 276857"/>
                <a:gd name="connsiteY63" fmla="*/ 78324 h 383217"/>
                <a:gd name="connsiteX64" fmla="*/ 147265 w 276857"/>
                <a:gd name="connsiteY64" fmla="*/ 78105 h 383217"/>
                <a:gd name="connsiteX65" fmla="*/ 147284 w 276857"/>
                <a:gd name="connsiteY65" fmla="*/ 77858 h 383217"/>
                <a:gd name="connsiteX66" fmla="*/ 147284 w 276857"/>
                <a:gd name="connsiteY66" fmla="*/ 77639 h 383217"/>
                <a:gd name="connsiteX67" fmla="*/ 147294 w 276857"/>
                <a:gd name="connsiteY67" fmla="*/ 77410 h 383217"/>
                <a:gd name="connsiteX68" fmla="*/ 147294 w 276857"/>
                <a:gd name="connsiteY68" fmla="*/ 77172 h 383217"/>
                <a:gd name="connsiteX69" fmla="*/ 147311 w 276857"/>
                <a:gd name="connsiteY69" fmla="*/ 76943 h 383217"/>
                <a:gd name="connsiteX70" fmla="*/ 147311 w 276857"/>
                <a:gd name="connsiteY70" fmla="*/ 74819 h 383217"/>
                <a:gd name="connsiteX71" fmla="*/ 147294 w 276857"/>
                <a:gd name="connsiteY71" fmla="*/ 74571 h 383217"/>
                <a:gd name="connsiteX72" fmla="*/ 147294 w 276857"/>
                <a:gd name="connsiteY72" fmla="*/ 74095 h 383217"/>
                <a:gd name="connsiteX73" fmla="*/ 147284 w 276857"/>
                <a:gd name="connsiteY73" fmla="*/ 73866 h 383217"/>
                <a:gd name="connsiteX74" fmla="*/ 147084 w 276857"/>
                <a:gd name="connsiteY74" fmla="*/ 70084 h 383217"/>
                <a:gd name="connsiteX75" fmla="*/ 147084 w 276857"/>
                <a:gd name="connsiteY75" fmla="*/ 69856 h 383217"/>
                <a:gd name="connsiteX76" fmla="*/ 147065 w 276857"/>
                <a:gd name="connsiteY76" fmla="*/ 69856 h 383217"/>
                <a:gd name="connsiteX77" fmla="*/ 147065 w 276857"/>
                <a:gd name="connsiteY77" fmla="*/ 69627 h 383217"/>
                <a:gd name="connsiteX78" fmla="*/ 147055 w 276857"/>
                <a:gd name="connsiteY78" fmla="*/ 69389 h 383217"/>
                <a:gd name="connsiteX79" fmla="*/ 147055 w 276857"/>
                <a:gd name="connsiteY79" fmla="*/ 69160 h 383217"/>
                <a:gd name="connsiteX80" fmla="*/ 147026 w 276857"/>
                <a:gd name="connsiteY80" fmla="*/ 68712 h 383217"/>
                <a:gd name="connsiteX81" fmla="*/ 147026 w 276857"/>
                <a:gd name="connsiteY81" fmla="*/ 68255 h 383217"/>
                <a:gd name="connsiteX82" fmla="*/ 147006 w 276857"/>
                <a:gd name="connsiteY82" fmla="*/ 68255 h 383217"/>
                <a:gd name="connsiteX83" fmla="*/ 147006 w 276857"/>
                <a:gd name="connsiteY83" fmla="*/ 67579 h 383217"/>
                <a:gd name="connsiteX84" fmla="*/ 146999 w 276857"/>
                <a:gd name="connsiteY84" fmla="*/ 67360 h 383217"/>
                <a:gd name="connsiteX85" fmla="*/ 146999 w 276857"/>
                <a:gd name="connsiteY85" fmla="*/ 66702 h 383217"/>
                <a:gd name="connsiteX86" fmla="*/ 146980 w 276857"/>
                <a:gd name="connsiteY86" fmla="*/ 42935 h 383217"/>
                <a:gd name="connsiteX87" fmla="*/ 146980 w 276857"/>
                <a:gd name="connsiteY87" fmla="*/ 95 h 383217"/>
                <a:gd name="connsiteX88" fmla="*/ 192611 w 276857"/>
                <a:gd name="connsiteY88" fmla="*/ 35895 h 383217"/>
                <a:gd name="connsiteX89" fmla="*/ 177888 w 276857"/>
                <a:gd name="connsiteY89" fmla="*/ 130938 h 383217"/>
                <a:gd name="connsiteX90" fmla="*/ 233817 w 276857"/>
                <a:gd name="connsiteY90" fmla="*/ 111657 h 383217"/>
                <a:gd name="connsiteX91" fmla="*/ 221210 w 276857"/>
                <a:gd name="connsiteY91" fmla="*/ 99625 h 383217"/>
                <a:gd name="connsiteX92" fmla="*/ 212719 w 276857"/>
                <a:gd name="connsiteY92" fmla="*/ 95433 h 383217"/>
                <a:gd name="connsiteX93" fmla="*/ 212615 w 276857"/>
                <a:gd name="connsiteY93" fmla="*/ 95357 h 383217"/>
                <a:gd name="connsiteX94" fmla="*/ 212359 w 276857"/>
                <a:gd name="connsiteY94" fmla="*/ 95148 h 383217"/>
                <a:gd name="connsiteX95" fmla="*/ 212264 w 276857"/>
                <a:gd name="connsiteY95" fmla="*/ 95071 h 383217"/>
                <a:gd name="connsiteX96" fmla="*/ 209085 w 276857"/>
                <a:gd name="connsiteY96" fmla="*/ 89222 h 383217"/>
                <a:gd name="connsiteX97" fmla="*/ 209085 w 276857"/>
                <a:gd name="connsiteY97" fmla="*/ 89127 h 383217"/>
                <a:gd name="connsiteX98" fmla="*/ 234085 w 276857"/>
                <a:gd name="connsiteY98" fmla="*/ 91128 h 383217"/>
                <a:gd name="connsiteX99" fmla="*/ 248873 w 276857"/>
                <a:gd name="connsiteY99" fmla="*/ 90966 h 383217"/>
                <a:gd name="connsiteX100" fmla="*/ 260170 w 276857"/>
                <a:gd name="connsiteY100" fmla="*/ 90499 h 383217"/>
                <a:gd name="connsiteX101" fmla="*/ 267031 w 276857"/>
                <a:gd name="connsiteY101" fmla="*/ 96110 h 383217"/>
                <a:gd name="connsiteX102" fmla="*/ 274978 w 276857"/>
                <a:gd name="connsiteY102" fmla="*/ 99044 h 383217"/>
                <a:gd name="connsiteX103" fmla="*/ 266061 w 276857"/>
                <a:gd name="connsiteY103" fmla="*/ 115277 h 383217"/>
                <a:gd name="connsiteX104" fmla="*/ 234007 w 276857"/>
                <a:gd name="connsiteY104" fmla="*/ 127270 h 383217"/>
                <a:gd name="connsiteX105" fmla="*/ 202014 w 276857"/>
                <a:gd name="connsiteY105" fmla="*/ 139606 h 383217"/>
                <a:gd name="connsiteX106" fmla="*/ 184712 w 276857"/>
                <a:gd name="connsiteY106" fmla="*/ 145941 h 383217"/>
                <a:gd name="connsiteX107" fmla="*/ 167583 w 276857"/>
                <a:gd name="connsiteY107" fmla="*/ 151590 h 383217"/>
                <a:gd name="connsiteX108" fmla="*/ 153489 w 276857"/>
                <a:gd name="connsiteY108" fmla="*/ 175482 h 383217"/>
                <a:gd name="connsiteX109" fmla="*/ 141717 w 276857"/>
                <a:gd name="connsiteY109" fmla="*/ 200726 h 383217"/>
                <a:gd name="connsiteX110" fmla="*/ 173454 w 276857"/>
                <a:gd name="connsiteY110" fmla="*/ 191105 h 383217"/>
                <a:gd name="connsiteX111" fmla="*/ 219999 w 276857"/>
                <a:gd name="connsiteY111" fmla="*/ 174091 h 383217"/>
                <a:gd name="connsiteX112" fmla="*/ 236339 w 276857"/>
                <a:gd name="connsiteY112" fmla="*/ 168623 h 383217"/>
                <a:gd name="connsiteX113" fmla="*/ 242622 w 276857"/>
                <a:gd name="connsiteY113" fmla="*/ 171072 h 383217"/>
                <a:gd name="connsiteX114" fmla="*/ 251166 w 276857"/>
                <a:gd name="connsiteY114" fmla="*/ 178893 h 383217"/>
                <a:gd name="connsiteX115" fmla="*/ 250035 w 276857"/>
                <a:gd name="connsiteY115" fmla="*/ 199002 h 383217"/>
                <a:gd name="connsiteX116" fmla="*/ 245200 w 276857"/>
                <a:gd name="connsiteY116" fmla="*/ 259838 h 383217"/>
                <a:gd name="connsiteX117" fmla="*/ 237216 w 276857"/>
                <a:gd name="connsiteY117" fmla="*/ 351146 h 383217"/>
                <a:gd name="connsiteX118" fmla="*/ 235674 w 276857"/>
                <a:gd name="connsiteY118" fmla="*/ 364195 h 383217"/>
                <a:gd name="connsiteX119" fmla="*/ 233247 w 276857"/>
                <a:gd name="connsiteY119" fmla="*/ 381905 h 383217"/>
                <a:gd name="connsiteX120" fmla="*/ 191651 w 276857"/>
                <a:gd name="connsiteY120" fmla="*/ 360920 h 383217"/>
                <a:gd name="connsiteX121" fmla="*/ 176156 w 276857"/>
                <a:gd name="connsiteY121" fmla="*/ 349192 h 383217"/>
                <a:gd name="connsiteX122" fmla="*/ 169771 w 276857"/>
                <a:gd name="connsiteY122" fmla="*/ 345449 h 383217"/>
                <a:gd name="connsiteX123" fmla="*/ 165212 w 276857"/>
                <a:gd name="connsiteY123" fmla="*/ 350765 h 383217"/>
                <a:gd name="connsiteX124" fmla="*/ 138643 w 276857"/>
                <a:gd name="connsiteY124" fmla="*/ 351660 h 383217"/>
                <a:gd name="connsiteX125" fmla="*/ 132267 w 276857"/>
                <a:gd name="connsiteY125" fmla="*/ 337533 h 383217"/>
                <a:gd name="connsiteX126" fmla="*/ 117810 w 276857"/>
                <a:gd name="connsiteY126" fmla="*/ 333616 h 383217"/>
                <a:gd name="connsiteX127" fmla="*/ 116850 w 276857"/>
                <a:gd name="connsiteY127" fmla="*/ 329027 h 383217"/>
                <a:gd name="connsiteX128" fmla="*/ 123263 w 276857"/>
                <a:gd name="connsiteY128" fmla="*/ 319708 h 383217"/>
                <a:gd name="connsiteX129" fmla="*/ 139622 w 276857"/>
                <a:gd name="connsiteY129" fmla="*/ 314107 h 383217"/>
                <a:gd name="connsiteX130" fmla="*/ 137339 w 276857"/>
                <a:gd name="connsiteY130" fmla="*/ 306734 h 383217"/>
                <a:gd name="connsiteX131" fmla="*/ 129412 w 276857"/>
                <a:gd name="connsiteY131" fmla="*/ 302781 h 383217"/>
                <a:gd name="connsiteX132" fmla="*/ 121150 w 276857"/>
                <a:gd name="connsiteY132" fmla="*/ 293370 h 383217"/>
                <a:gd name="connsiteX133" fmla="*/ 139622 w 276857"/>
                <a:gd name="connsiteY133" fmla="*/ 279689 h 383217"/>
                <a:gd name="connsiteX134" fmla="*/ 144305 w 276857"/>
                <a:gd name="connsiteY134" fmla="*/ 268410 h 383217"/>
                <a:gd name="connsiteX135" fmla="*/ 151394 w 276857"/>
                <a:gd name="connsiteY135" fmla="*/ 258294 h 383217"/>
                <a:gd name="connsiteX136" fmla="*/ 161302 w 276857"/>
                <a:gd name="connsiteY136" fmla="*/ 234897 h 383217"/>
                <a:gd name="connsiteX137" fmla="*/ 145523 w 276857"/>
                <a:gd name="connsiteY137" fmla="*/ 241118 h 383217"/>
                <a:gd name="connsiteX138" fmla="*/ 133256 w 276857"/>
                <a:gd name="connsiteY138" fmla="*/ 255665 h 383217"/>
                <a:gd name="connsiteX139" fmla="*/ 120181 w 276857"/>
                <a:gd name="connsiteY139" fmla="*/ 270802 h 383217"/>
                <a:gd name="connsiteX140" fmla="*/ 106942 w 276857"/>
                <a:gd name="connsiteY140" fmla="*/ 279994 h 383217"/>
                <a:gd name="connsiteX141" fmla="*/ 89155 w 276857"/>
                <a:gd name="connsiteY141" fmla="*/ 274087 h 383217"/>
                <a:gd name="connsiteX142" fmla="*/ 80933 w 276857"/>
                <a:gd name="connsiteY142" fmla="*/ 259150 h 383217"/>
                <a:gd name="connsiteX143" fmla="*/ 108894 w 276857"/>
                <a:gd name="connsiteY143" fmla="*/ 257311 h 383217"/>
                <a:gd name="connsiteX144" fmla="*/ 130791 w 276857"/>
                <a:gd name="connsiteY144" fmla="*/ 243872 h 383217"/>
                <a:gd name="connsiteX145" fmla="*/ 148502 w 276857"/>
                <a:gd name="connsiteY145" fmla="*/ 229286 h 383217"/>
                <a:gd name="connsiteX146" fmla="*/ 163765 w 276857"/>
                <a:gd name="connsiteY146" fmla="*/ 220504 h 383217"/>
                <a:gd name="connsiteX147" fmla="*/ 179136 w 276857"/>
                <a:gd name="connsiteY147" fmla="*/ 212683 h 383217"/>
                <a:gd name="connsiteX148" fmla="*/ 195276 w 276857"/>
                <a:gd name="connsiteY148" fmla="*/ 226923 h 383217"/>
                <a:gd name="connsiteX149" fmla="*/ 185930 w 276857"/>
                <a:gd name="connsiteY149" fmla="*/ 235553 h 383217"/>
                <a:gd name="connsiteX150" fmla="*/ 177718 w 276857"/>
                <a:gd name="connsiteY150" fmla="*/ 245423 h 383217"/>
                <a:gd name="connsiteX151" fmla="*/ 151662 w 276857"/>
                <a:gd name="connsiteY151" fmla="*/ 274146 h 383217"/>
                <a:gd name="connsiteX152" fmla="*/ 170180 w 276857"/>
                <a:gd name="connsiteY152" fmla="*/ 275231 h 383217"/>
                <a:gd name="connsiteX153" fmla="*/ 171084 w 276857"/>
                <a:gd name="connsiteY153" fmla="*/ 288195 h 383217"/>
                <a:gd name="connsiteX154" fmla="*/ 164747 w 276857"/>
                <a:gd name="connsiteY154" fmla="*/ 297675 h 383217"/>
                <a:gd name="connsiteX155" fmla="*/ 172066 w 276857"/>
                <a:gd name="connsiteY155" fmla="*/ 301886 h 383217"/>
                <a:gd name="connsiteX156" fmla="*/ 175252 w 276857"/>
                <a:gd name="connsiteY156" fmla="*/ 304210 h 383217"/>
                <a:gd name="connsiteX157" fmla="*/ 173055 w 276857"/>
                <a:gd name="connsiteY157" fmla="*/ 315441 h 383217"/>
                <a:gd name="connsiteX158" fmla="*/ 172360 w 276857"/>
                <a:gd name="connsiteY158" fmla="*/ 327702 h 383217"/>
                <a:gd name="connsiteX159" fmla="*/ 187643 w 276857"/>
                <a:gd name="connsiteY159" fmla="*/ 344020 h 383217"/>
                <a:gd name="connsiteX160" fmla="*/ 216907 w 276857"/>
                <a:gd name="connsiteY160" fmla="*/ 343010 h 383217"/>
                <a:gd name="connsiteX161" fmla="*/ 220771 w 276857"/>
                <a:gd name="connsiteY161" fmla="*/ 302286 h 383217"/>
                <a:gd name="connsiteX162" fmla="*/ 220696 w 276857"/>
                <a:gd name="connsiteY162" fmla="*/ 300989 h 383217"/>
                <a:gd name="connsiteX163" fmla="*/ 220637 w 276857"/>
                <a:gd name="connsiteY163" fmla="*/ 299713 h 383217"/>
                <a:gd name="connsiteX164" fmla="*/ 220513 w 276857"/>
                <a:gd name="connsiteY164" fmla="*/ 295894 h 383217"/>
                <a:gd name="connsiteX165" fmla="*/ 220486 w 276857"/>
                <a:gd name="connsiteY165" fmla="*/ 294616 h 383217"/>
                <a:gd name="connsiteX166" fmla="*/ 220476 w 276857"/>
                <a:gd name="connsiteY166" fmla="*/ 293331 h 383217"/>
                <a:gd name="connsiteX167" fmla="*/ 220457 w 276857"/>
                <a:gd name="connsiteY167" fmla="*/ 292063 h 383217"/>
                <a:gd name="connsiteX168" fmla="*/ 220457 w 276857"/>
                <a:gd name="connsiteY168" fmla="*/ 288244 h 383217"/>
                <a:gd name="connsiteX169" fmla="*/ 220486 w 276857"/>
                <a:gd name="connsiteY169" fmla="*/ 285691 h 383217"/>
                <a:gd name="connsiteX170" fmla="*/ 220503 w 276857"/>
                <a:gd name="connsiteY170" fmla="*/ 284432 h 383217"/>
                <a:gd name="connsiteX171" fmla="*/ 220513 w 276857"/>
                <a:gd name="connsiteY171" fmla="*/ 284432 h 383217"/>
                <a:gd name="connsiteX172" fmla="*/ 220601 w 276857"/>
                <a:gd name="connsiteY172" fmla="*/ 280604 h 383217"/>
                <a:gd name="connsiteX173" fmla="*/ 220637 w 276857"/>
                <a:gd name="connsiteY173" fmla="*/ 279348 h 383217"/>
                <a:gd name="connsiteX174" fmla="*/ 220686 w 276857"/>
                <a:gd name="connsiteY174" fmla="*/ 278070 h 383217"/>
                <a:gd name="connsiteX175" fmla="*/ 220742 w 276857"/>
                <a:gd name="connsiteY175" fmla="*/ 276794 h 383217"/>
                <a:gd name="connsiteX176" fmla="*/ 220800 w 276857"/>
                <a:gd name="connsiteY176" fmla="*/ 275536 h 3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76857" h="383217">
                  <a:moveTo>
                    <a:pt x="42001" y="268934"/>
                  </a:moveTo>
                  <a:cubicBezTo>
                    <a:pt x="47103" y="270373"/>
                    <a:pt x="38508" y="287500"/>
                    <a:pt x="35348" y="295236"/>
                  </a:cubicBezTo>
                  <a:cubicBezTo>
                    <a:pt x="34939" y="296226"/>
                    <a:pt x="32132" y="302086"/>
                    <a:pt x="31447" y="303306"/>
                  </a:cubicBezTo>
                  <a:cubicBezTo>
                    <a:pt x="29991" y="305964"/>
                    <a:pt x="28877" y="308859"/>
                    <a:pt x="28117" y="311773"/>
                  </a:cubicBezTo>
                  <a:cubicBezTo>
                    <a:pt x="26499" y="317843"/>
                    <a:pt x="26404" y="324196"/>
                    <a:pt x="26804" y="330407"/>
                  </a:cubicBezTo>
                  <a:cubicBezTo>
                    <a:pt x="27649" y="343544"/>
                    <a:pt x="32103" y="354345"/>
                    <a:pt x="31781" y="367444"/>
                  </a:cubicBezTo>
                  <a:cubicBezTo>
                    <a:pt x="27021" y="368207"/>
                    <a:pt x="23749" y="372865"/>
                    <a:pt x="19001" y="372714"/>
                  </a:cubicBezTo>
                  <a:cubicBezTo>
                    <a:pt x="7314" y="361691"/>
                    <a:pt x="-13842" y="336552"/>
                    <a:pt x="13042" y="327883"/>
                  </a:cubicBezTo>
                  <a:cubicBezTo>
                    <a:pt x="14650" y="327359"/>
                    <a:pt x="16136" y="314507"/>
                    <a:pt x="16572" y="312612"/>
                  </a:cubicBezTo>
                  <a:cubicBezTo>
                    <a:pt x="17953" y="306705"/>
                    <a:pt x="19408" y="300752"/>
                    <a:pt x="21549" y="295007"/>
                  </a:cubicBezTo>
                  <a:cubicBezTo>
                    <a:pt x="23880" y="288749"/>
                    <a:pt x="26965" y="281367"/>
                    <a:pt x="31962" y="276507"/>
                  </a:cubicBezTo>
                  <a:cubicBezTo>
                    <a:pt x="34369" y="274173"/>
                    <a:pt x="38946" y="269868"/>
                    <a:pt x="42001" y="268934"/>
                  </a:cubicBezTo>
                  <a:moveTo>
                    <a:pt x="220781" y="275516"/>
                  </a:moveTo>
                  <a:cubicBezTo>
                    <a:pt x="221495" y="259009"/>
                    <a:pt x="223122" y="242565"/>
                    <a:pt x="223407" y="225998"/>
                  </a:cubicBezTo>
                  <a:lnTo>
                    <a:pt x="223427" y="224713"/>
                  </a:lnTo>
                  <a:lnTo>
                    <a:pt x="223436" y="224713"/>
                  </a:lnTo>
                  <a:lnTo>
                    <a:pt x="223436" y="223448"/>
                  </a:lnTo>
                  <a:lnTo>
                    <a:pt x="223444" y="222179"/>
                  </a:lnTo>
                  <a:lnTo>
                    <a:pt x="223444" y="219485"/>
                  </a:lnTo>
                  <a:cubicBezTo>
                    <a:pt x="223502" y="214358"/>
                    <a:pt x="223836" y="209366"/>
                    <a:pt x="224472" y="204338"/>
                  </a:cubicBezTo>
                  <a:lnTo>
                    <a:pt x="224530" y="204004"/>
                  </a:lnTo>
                  <a:lnTo>
                    <a:pt x="224616" y="203318"/>
                  </a:lnTo>
                  <a:lnTo>
                    <a:pt x="224672" y="202975"/>
                  </a:lnTo>
                  <a:lnTo>
                    <a:pt x="224711" y="202623"/>
                  </a:lnTo>
                  <a:lnTo>
                    <a:pt x="224767" y="202289"/>
                  </a:lnTo>
                  <a:lnTo>
                    <a:pt x="224806" y="201945"/>
                  </a:lnTo>
                  <a:lnTo>
                    <a:pt x="224864" y="201594"/>
                  </a:lnTo>
                  <a:lnTo>
                    <a:pt x="224920" y="201250"/>
                  </a:lnTo>
                  <a:lnTo>
                    <a:pt x="224966" y="200907"/>
                  </a:lnTo>
                  <a:lnTo>
                    <a:pt x="225035" y="200555"/>
                  </a:lnTo>
                  <a:lnTo>
                    <a:pt x="225091" y="200212"/>
                  </a:lnTo>
                  <a:lnTo>
                    <a:pt x="225139" y="199880"/>
                  </a:lnTo>
                  <a:lnTo>
                    <a:pt x="225195" y="199526"/>
                  </a:lnTo>
                  <a:lnTo>
                    <a:pt x="225254" y="199182"/>
                  </a:lnTo>
                  <a:lnTo>
                    <a:pt x="225320" y="198831"/>
                  </a:lnTo>
                  <a:cubicBezTo>
                    <a:pt x="226063" y="194658"/>
                    <a:pt x="227890" y="188362"/>
                    <a:pt x="223198" y="185628"/>
                  </a:cubicBezTo>
                  <a:cubicBezTo>
                    <a:pt x="216259" y="181589"/>
                    <a:pt x="203128" y="189991"/>
                    <a:pt x="197473" y="192906"/>
                  </a:cubicBezTo>
                  <a:cubicBezTo>
                    <a:pt x="163185" y="210644"/>
                    <a:pt x="129867" y="230210"/>
                    <a:pt x="95229" y="247310"/>
                  </a:cubicBezTo>
                  <a:cubicBezTo>
                    <a:pt x="88395" y="250683"/>
                    <a:pt x="81456" y="254017"/>
                    <a:pt x="74187" y="256502"/>
                  </a:cubicBezTo>
                  <a:cubicBezTo>
                    <a:pt x="67821" y="258675"/>
                    <a:pt x="61311" y="259150"/>
                    <a:pt x="54916" y="261448"/>
                  </a:cubicBezTo>
                  <a:cubicBezTo>
                    <a:pt x="48348" y="263791"/>
                    <a:pt x="43570" y="264457"/>
                    <a:pt x="36366" y="264152"/>
                  </a:cubicBezTo>
                  <a:cubicBezTo>
                    <a:pt x="33618" y="251293"/>
                    <a:pt x="56239" y="240745"/>
                    <a:pt x="65774" y="235612"/>
                  </a:cubicBezTo>
                  <a:cubicBezTo>
                    <a:pt x="72835" y="231810"/>
                    <a:pt x="80248" y="228581"/>
                    <a:pt x="87652" y="225438"/>
                  </a:cubicBezTo>
                  <a:cubicBezTo>
                    <a:pt x="92315" y="223465"/>
                    <a:pt x="105904" y="220294"/>
                    <a:pt x="108694" y="216322"/>
                  </a:cubicBezTo>
                  <a:cubicBezTo>
                    <a:pt x="117630" y="203575"/>
                    <a:pt x="123311" y="187761"/>
                    <a:pt x="124890" y="168109"/>
                  </a:cubicBezTo>
                  <a:cubicBezTo>
                    <a:pt x="103336" y="174120"/>
                    <a:pt x="48625" y="198668"/>
                    <a:pt x="44552" y="201041"/>
                  </a:cubicBezTo>
                  <a:cubicBezTo>
                    <a:pt x="37804" y="204918"/>
                    <a:pt x="32018" y="207842"/>
                    <a:pt x="22636" y="204004"/>
                  </a:cubicBezTo>
                  <a:cubicBezTo>
                    <a:pt x="11843" y="199592"/>
                    <a:pt x="25013" y="183713"/>
                    <a:pt x="31903" y="178569"/>
                  </a:cubicBezTo>
                  <a:cubicBezTo>
                    <a:pt x="32103" y="181303"/>
                    <a:pt x="30914" y="187114"/>
                    <a:pt x="33835" y="188638"/>
                  </a:cubicBezTo>
                  <a:cubicBezTo>
                    <a:pt x="35492" y="189495"/>
                    <a:pt x="41078" y="187466"/>
                    <a:pt x="42810" y="186952"/>
                  </a:cubicBezTo>
                  <a:cubicBezTo>
                    <a:pt x="55230" y="183246"/>
                    <a:pt x="67467" y="177121"/>
                    <a:pt x="79164" y="171767"/>
                  </a:cubicBezTo>
                  <a:cubicBezTo>
                    <a:pt x="93153" y="165365"/>
                    <a:pt x="106752" y="158164"/>
                    <a:pt x="120512" y="151305"/>
                  </a:cubicBezTo>
                  <a:cubicBezTo>
                    <a:pt x="124749" y="149199"/>
                    <a:pt x="130306" y="149123"/>
                    <a:pt x="132542" y="144808"/>
                  </a:cubicBezTo>
                  <a:cubicBezTo>
                    <a:pt x="134825" y="140369"/>
                    <a:pt x="134350" y="132338"/>
                    <a:pt x="135044" y="127394"/>
                  </a:cubicBezTo>
                  <a:cubicBezTo>
                    <a:pt x="136645" y="115848"/>
                    <a:pt x="138253" y="104312"/>
                    <a:pt x="141993" y="93166"/>
                  </a:cubicBezTo>
                  <a:cubicBezTo>
                    <a:pt x="143296" y="89241"/>
                    <a:pt x="145827" y="85383"/>
                    <a:pt x="146780" y="81430"/>
                  </a:cubicBezTo>
                  <a:lnTo>
                    <a:pt x="146865" y="81001"/>
                  </a:lnTo>
                  <a:lnTo>
                    <a:pt x="146921" y="80782"/>
                  </a:lnTo>
                  <a:lnTo>
                    <a:pt x="146970" y="80563"/>
                  </a:lnTo>
                  <a:lnTo>
                    <a:pt x="146999" y="80353"/>
                  </a:lnTo>
                  <a:lnTo>
                    <a:pt x="147036" y="80125"/>
                  </a:lnTo>
                  <a:lnTo>
                    <a:pt x="147094" y="79687"/>
                  </a:lnTo>
                  <a:lnTo>
                    <a:pt x="147206" y="78782"/>
                  </a:lnTo>
                  <a:lnTo>
                    <a:pt x="147245" y="78324"/>
                  </a:lnTo>
                  <a:lnTo>
                    <a:pt x="147265" y="78105"/>
                  </a:lnTo>
                  <a:lnTo>
                    <a:pt x="147284" y="77858"/>
                  </a:lnTo>
                  <a:lnTo>
                    <a:pt x="147284" y="77639"/>
                  </a:lnTo>
                  <a:lnTo>
                    <a:pt x="147294" y="77410"/>
                  </a:lnTo>
                  <a:lnTo>
                    <a:pt x="147294" y="77172"/>
                  </a:lnTo>
                  <a:lnTo>
                    <a:pt x="147311" y="76943"/>
                  </a:lnTo>
                  <a:lnTo>
                    <a:pt x="147311" y="74819"/>
                  </a:lnTo>
                  <a:lnTo>
                    <a:pt x="147294" y="74571"/>
                  </a:lnTo>
                  <a:lnTo>
                    <a:pt x="147294" y="74095"/>
                  </a:lnTo>
                  <a:lnTo>
                    <a:pt x="147284" y="73866"/>
                  </a:lnTo>
                  <a:cubicBezTo>
                    <a:pt x="147235" y="72589"/>
                    <a:pt x="147150" y="71332"/>
                    <a:pt x="147084" y="70084"/>
                  </a:cubicBezTo>
                  <a:lnTo>
                    <a:pt x="147084" y="69856"/>
                  </a:lnTo>
                  <a:lnTo>
                    <a:pt x="147065" y="69856"/>
                  </a:lnTo>
                  <a:lnTo>
                    <a:pt x="147065" y="69627"/>
                  </a:lnTo>
                  <a:lnTo>
                    <a:pt x="147055" y="69389"/>
                  </a:lnTo>
                  <a:lnTo>
                    <a:pt x="147055" y="69160"/>
                  </a:lnTo>
                  <a:lnTo>
                    <a:pt x="147026" y="68712"/>
                  </a:lnTo>
                  <a:lnTo>
                    <a:pt x="147026" y="68255"/>
                  </a:lnTo>
                  <a:lnTo>
                    <a:pt x="147006" y="68255"/>
                  </a:lnTo>
                  <a:lnTo>
                    <a:pt x="147006" y="67579"/>
                  </a:lnTo>
                  <a:lnTo>
                    <a:pt x="146999" y="67360"/>
                  </a:lnTo>
                  <a:lnTo>
                    <a:pt x="146999" y="66702"/>
                  </a:lnTo>
                  <a:lnTo>
                    <a:pt x="146980" y="42935"/>
                  </a:lnTo>
                  <a:lnTo>
                    <a:pt x="146980" y="95"/>
                  </a:lnTo>
                  <a:cubicBezTo>
                    <a:pt x="156181" y="-2086"/>
                    <a:pt x="191307" y="33942"/>
                    <a:pt x="192611" y="35895"/>
                  </a:cubicBezTo>
                  <a:cubicBezTo>
                    <a:pt x="206049" y="56128"/>
                    <a:pt x="183713" y="115248"/>
                    <a:pt x="177888" y="130938"/>
                  </a:cubicBezTo>
                  <a:cubicBezTo>
                    <a:pt x="198665" y="131995"/>
                    <a:pt x="215918" y="117839"/>
                    <a:pt x="233817" y="111657"/>
                  </a:cubicBezTo>
                  <a:cubicBezTo>
                    <a:pt x="238015" y="110209"/>
                    <a:pt x="222114" y="100035"/>
                    <a:pt x="221210" y="99625"/>
                  </a:cubicBezTo>
                  <a:cubicBezTo>
                    <a:pt x="218345" y="98339"/>
                    <a:pt x="215221" y="97291"/>
                    <a:pt x="212719" y="95433"/>
                  </a:cubicBezTo>
                  <a:lnTo>
                    <a:pt x="212615" y="95357"/>
                  </a:lnTo>
                  <a:lnTo>
                    <a:pt x="212359" y="95148"/>
                  </a:lnTo>
                  <a:lnTo>
                    <a:pt x="212264" y="95071"/>
                  </a:lnTo>
                  <a:cubicBezTo>
                    <a:pt x="210597" y="93614"/>
                    <a:pt x="209131" y="91166"/>
                    <a:pt x="209085" y="89222"/>
                  </a:cubicBezTo>
                  <a:lnTo>
                    <a:pt x="209085" y="89127"/>
                  </a:lnTo>
                  <a:cubicBezTo>
                    <a:pt x="217163" y="88784"/>
                    <a:pt x="225805" y="91099"/>
                    <a:pt x="234085" y="91128"/>
                  </a:cubicBezTo>
                  <a:cubicBezTo>
                    <a:pt x="239004" y="91147"/>
                    <a:pt x="243935" y="91023"/>
                    <a:pt x="248873" y="90966"/>
                  </a:cubicBezTo>
                  <a:cubicBezTo>
                    <a:pt x="252348" y="90928"/>
                    <a:pt x="256782" y="89546"/>
                    <a:pt x="260170" y="90499"/>
                  </a:cubicBezTo>
                  <a:cubicBezTo>
                    <a:pt x="263805" y="91518"/>
                    <a:pt x="264185" y="94214"/>
                    <a:pt x="267031" y="96110"/>
                  </a:cubicBezTo>
                  <a:cubicBezTo>
                    <a:pt x="269428" y="97729"/>
                    <a:pt x="273645" y="97301"/>
                    <a:pt x="274978" y="99044"/>
                  </a:cubicBezTo>
                  <a:cubicBezTo>
                    <a:pt x="280516" y="106512"/>
                    <a:pt x="272693" y="113114"/>
                    <a:pt x="266061" y="115277"/>
                  </a:cubicBezTo>
                  <a:cubicBezTo>
                    <a:pt x="255135" y="118849"/>
                    <a:pt x="244771" y="123317"/>
                    <a:pt x="234007" y="127270"/>
                  </a:cubicBezTo>
                  <a:cubicBezTo>
                    <a:pt x="223264" y="131204"/>
                    <a:pt x="212739" y="135634"/>
                    <a:pt x="202014" y="139606"/>
                  </a:cubicBezTo>
                  <a:cubicBezTo>
                    <a:pt x="196255" y="141731"/>
                    <a:pt x="190528" y="143941"/>
                    <a:pt x="184712" y="145941"/>
                  </a:cubicBezTo>
                  <a:cubicBezTo>
                    <a:pt x="181277" y="147104"/>
                    <a:pt x="169639" y="148914"/>
                    <a:pt x="167583" y="151590"/>
                  </a:cubicBezTo>
                  <a:cubicBezTo>
                    <a:pt x="161928" y="159011"/>
                    <a:pt x="157543" y="167223"/>
                    <a:pt x="153489" y="175482"/>
                  </a:cubicBezTo>
                  <a:cubicBezTo>
                    <a:pt x="149672" y="183256"/>
                    <a:pt x="143505" y="192439"/>
                    <a:pt x="141717" y="200726"/>
                  </a:cubicBezTo>
                  <a:cubicBezTo>
                    <a:pt x="151718" y="201080"/>
                    <a:pt x="164423" y="194363"/>
                    <a:pt x="173454" y="191105"/>
                  </a:cubicBezTo>
                  <a:cubicBezTo>
                    <a:pt x="188976" y="185494"/>
                    <a:pt x="204373" y="179455"/>
                    <a:pt x="219999" y="174091"/>
                  </a:cubicBezTo>
                  <a:cubicBezTo>
                    <a:pt x="225264" y="172291"/>
                    <a:pt x="230811" y="169471"/>
                    <a:pt x="236339" y="168623"/>
                  </a:cubicBezTo>
                  <a:cubicBezTo>
                    <a:pt x="240956" y="167918"/>
                    <a:pt x="239613" y="167985"/>
                    <a:pt x="242622" y="171072"/>
                  </a:cubicBezTo>
                  <a:cubicBezTo>
                    <a:pt x="245524" y="174034"/>
                    <a:pt x="249626" y="174768"/>
                    <a:pt x="251166" y="178893"/>
                  </a:cubicBezTo>
                  <a:cubicBezTo>
                    <a:pt x="253337" y="184599"/>
                    <a:pt x="250291" y="193077"/>
                    <a:pt x="250035" y="199002"/>
                  </a:cubicBezTo>
                  <a:cubicBezTo>
                    <a:pt x="249168" y="219302"/>
                    <a:pt x="246932" y="239604"/>
                    <a:pt x="245200" y="259838"/>
                  </a:cubicBezTo>
                  <a:cubicBezTo>
                    <a:pt x="242649" y="290283"/>
                    <a:pt x="240052" y="320728"/>
                    <a:pt x="237216" y="351146"/>
                  </a:cubicBezTo>
                  <a:cubicBezTo>
                    <a:pt x="236807" y="355528"/>
                    <a:pt x="235874" y="359786"/>
                    <a:pt x="235674" y="364195"/>
                  </a:cubicBezTo>
                  <a:cubicBezTo>
                    <a:pt x="235474" y="368463"/>
                    <a:pt x="237435" y="378857"/>
                    <a:pt x="233247" y="381905"/>
                  </a:cubicBezTo>
                  <a:cubicBezTo>
                    <a:pt x="223663" y="388851"/>
                    <a:pt x="198311" y="366224"/>
                    <a:pt x="191651" y="360920"/>
                  </a:cubicBezTo>
                  <a:cubicBezTo>
                    <a:pt x="186559" y="356918"/>
                    <a:pt x="181811" y="352536"/>
                    <a:pt x="176156" y="349192"/>
                  </a:cubicBezTo>
                  <a:cubicBezTo>
                    <a:pt x="174443" y="348183"/>
                    <a:pt x="171988" y="344715"/>
                    <a:pt x="169771" y="345449"/>
                  </a:cubicBezTo>
                  <a:cubicBezTo>
                    <a:pt x="166211" y="346659"/>
                    <a:pt x="167174" y="348992"/>
                    <a:pt x="165212" y="350765"/>
                  </a:cubicBezTo>
                  <a:cubicBezTo>
                    <a:pt x="160808" y="354755"/>
                    <a:pt x="143754" y="353089"/>
                    <a:pt x="138643" y="351660"/>
                  </a:cubicBezTo>
                  <a:cubicBezTo>
                    <a:pt x="131819" y="349756"/>
                    <a:pt x="131409" y="343381"/>
                    <a:pt x="132267" y="337533"/>
                  </a:cubicBezTo>
                  <a:cubicBezTo>
                    <a:pt x="132476" y="336048"/>
                    <a:pt x="119399" y="335960"/>
                    <a:pt x="117810" y="333616"/>
                  </a:cubicBezTo>
                  <a:cubicBezTo>
                    <a:pt x="117391" y="333026"/>
                    <a:pt x="117260" y="330092"/>
                    <a:pt x="116850" y="329027"/>
                  </a:cubicBezTo>
                  <a:cubicBezTo>
                    <a:pt x="114680" y="323576"/>
                    <a:pt x="119114" y="322291"/>
                    <a:pt x="123263" y="319708"/>
                  </a:cubicBezTo>
                  <a:cubicBezTo>
                    <a:pt x="128318" y="316575"/>
                    <a:pt x="133466" y="314365"/>
                    <a:pt x="139622" y="314107"/>
                  </a:cubicBezTo>
                  <a:cubicBezTo>
                    <a:pt x="141525" y="314031"/>
                    <a:pt x="137948" y="307344"/>
                    <a:pt x="137339" y="306734"/>
                  </a:cubicBezTo>
                  <a:cubicBezTo>
                    <a:pt x="135283" y="304647"/>
                    <a:pt x="132094" y="303896"/>
                    <a:pt x="129412" y="302781"/>
                  </a:cubicBezTo>
                  <a:cubicBezTo>
                    <a:pt x="124520" y="300723"/>
                    <a:pt x="118334" y="299438"/>
                    <a:pt x="121150" y="293370"/>
                  </a:cubicBezTo>
                  <a:cubicBezTo>
                    <a:pt x="123767" y="287700"/>
                    <a:pt x="133695" y="281728"/>
                    <a:pt x="139622" y="279689"/>
                  </a:cubicBezTo>
                  <a:cubicBezTo>
                    <a:pt x="140346" y="279433"/>
                    <a:pt x="143496" y="269793"/>
                    <a:pt x="144305" y="268410"/>
                  </a:cubicBezTo>
                  <a:cubicBezTo>
                    <a:pt x="146390" y="264867"/>
                    <a:pt x="148968" y="261618"/>
                    <a:pt x="151394" y="258294"/>
                  </a:cubicBezTo>
                  <a:cubicBezTo>
                    <a:pt x="155972" y="251988"/>
                    <a:pt x="162625" y="242957"/>
                    <a:pt x="161302" y="234897"/>
                  </a:cubicBezTo>
                  <a:cubicBezTo>
                    <a:pt x="161149" y="233897"/>
                    <a:pt x="159188" y="230391"/>
                    <a:pt x="145523" y="241118"/>
                  </a:cubicBezTo>
                  <a:cubicBezTo>
                    <a:pt x="140925" y="244698"/>
                    <a:pt x="136940" y="251224"/>
                    <a:pt x="133256" y="255665"/>
                  </a:cubicBezTo>
                  <a:cubicBezTo>
                    <a:pt x="129002" y="260770"/>
                    <a:pt x="124264" y="265571"/>
                    <a:pt x="120181" y="270802"/>
                  </a:cubicBezTo>
                  <a:cubicBezTo>
                    <a:pt x="116183" y="275890"/>
                    <a:pt x="114421" y="280489"/>
                    <a:pt x="106942" y="279994"/>
                  </a:cubicBezTo>
                  <a:cubicBezTo>
                    <a:pt x="100661" y="279584"/>
                    <a:pt x="94456" y="277080"/>
                    <a:pt x="89155" y="274087"/>
                  </a:cubicBezTo>
                  <a:cubicBezTo>
                    <a:pt x="81257" y="269639"/>
                    <a:pt x="77661" y="268210"/>
                    <a:pt x="80933" y="259150"/>
                  </a:cubicBezTo>
                  <a:cubicBezTo>
                    <a:pt x="80696" y="259845"/>
                    <a:pt x="106304" y="258209"/>
                    <a:pt x="108894" y="257311"/>
                  </a:cubicBezTo>
                  <a:cubicBezTo>
                    <a:pt x="117145" y="254463"/>
                    <a:pt x="123911" y="248815"/>
                    <a:pt x="130791" y="243872"/>
                  </a:cubicBezTo>
                  <a:cubicBezTo>
                    <a:pt x="137025" y="239394"/>
                    <a:pt x="143030" y="234563"/>
                    <a:pt x="148502" y="229286"/>
                  </a:cubicBezTo>
                  <a:cubicBezTo>
                    <a:pt x="153860" y="224133"/>
                    <a:pt x="156705" y="222999"/>
                    <a:pt x="163765" y="220504"/>
                  </a:cubicBezTo>
                  <a:cubicBezTo>
                    <a:pt x="169266" y="218560"/>
                    <a:pt x="173549" y="214473"/>
                    <a:pt x="179136" y="212683"/>
                  </a:cubicBezTo>
                  <a:cubicBezTo>
                    <a:pt x="187758" y="209957"/>
                    <a:pt x="200597" y="217731"/>
                    <a:pt x="195276" y="226923"/>
                  </a:cubicBezTo>
                  <a:cubicBezTo>
                    <a:pt x="193373" y="230200"/>
                    <a:pt x="188471" y="232544"/>
                    <a:pt x="185930" y="235553"/>
                  </a:cubicBezTo>
                  <a:cubicBezTo>
                    <a:pt x="183151" y="238841"/>
                    <a:pt x="181048" y="242538"/>
                    <a:pt x="177718" y="245423"/>
                  </a:cubicBezTo>
                  <a:cubicBezTo>
                    <a:pt x="168134" y="253731"/>
                    <a:pt x="157429" y="263008"/>
                    <a:pt x="151662" y="274146"/>
                  </a:cubicBezTo>
                  <a:cubicBezTo>
                    <a:pt x="157190" y="275736"/>
                    <a:pt x="166489" y="270812"/>
                    <a:pt x="170180" y="275231"/>
                  </a:cubicBezTo>
                  <a:cubicBezTo>
                    <a:pt x="173016" y="278650"/>
                    <a:pt x="171598" y="284320"/>
                    <a:pt x="171084" y="288195"/>
                  </a:cubicBezTo>
                  <a:cubicBezTo>
                    <a:pt x="170533" y="292358"/>
                    <a:pt x="165298" y="294387"/>
                    <a:pt x="164747" y="297675"/>
                  </a:cubicBezTo>
                  <a:cubicBezTo>
                    <a:pt x="164014" y="301972"/>
                    <a:pt x="169551" y="300952"/>
                    <a:pt x="172066" y="301886"/>
                  </a:cubicBezTo>
                  <a:cubicBezTo>
                    <a:pt x="174787" y="302915"/>
                    <a:pt x="174129" y="301162"/>
                    <a:pt x="175252" y="304210"/>
                  </a:cubicBezTo>
                  <a:cubicBezTo>
                    <a:pt x="176185" y="306829"/>
                    <a:pt x="173569" y="312726"/>
                    <a:pt x="173055" y="315441"/>
                  </a:cubicBezTo>
                  <a:cubicBezTo>
                    <a:pt x="172321" y="319528"/>
                    <a:pt x="171293" y="323444"/>
                    <a:pt x="172360" y="327702"/>
                  </a:cubicBezTo>
                  <a:cubicBezTo>
                    <a:pt x="175720" y="341001"/>
                    <a:pt x="179136" y="340211"/>
                    <a:pt x="187643" y="344020"/>
                  </a:cubicBezTo>
                  <a:cubicBezTo>
                    <a:pt x="197359" y="348373"/>
                    <a:pt x="220856" y="357891"/>
                    <a:pt x="216907" y="343010"/>
                  </a:cubicBezTo>
                  <a:cubicBezTo>
                    <a:pt x="213509" y="330151"/>
                    <a:pt x="221436" y="314594"/>
                    <a:pt x="220771" y="302286"/>
                  </a:cubicBezTo>
                  <a:lnTo>
                    <a:pt x="220696" y="300989"/>
                  </a:lnTo>
                  <a:lnTo>
                    <a:pt x="220637" y="299713"/>
                  </a:lnTo>
                  <a:lnTo>
                    <a:pt x="220513" y="295894"/>
                  </a:lnTo>
                  <a:lnTo>
                    <a:pt x="220486" y="294616"/>
                  </a:lnTo>
                  <a:lnTo>
                    <a:pt x="220476" y="293331"/>
                  </a:lnTo>
                  <a:lnTo>
                    <a:pt x="220457" y="292063"/>
                  </a:lnTo>
                  <a:lnTo>
                    <a:pt x="220457" y="288244"/>
                  </a:lnTo>
                  <a:lnTo>
                    <a:pt x="220486" y="285691"/>
                  </a:lnTo>
                  <a:lnTo>
                    <a:pt x="220503" y="284432"/>
                  </a:lnTo>
                  <a:lnTo>
                    <a:pt x="220513" y="284432"/>
                  </a:lnTo>
                  <a:lnTo>
                    <a:pt x="220601" y="280604"/>
                  </a:lnTo>
                  <a:lnTo>
                    <a:pt x="220637" y="279348"/>
                  </a:lnTo>
                  <a:lnTo>
                    <a:pt x="220686" y="278070"/>
                  </a:lnTo>
                  <a:lnTo>
                    <a:pt x="220742" y="276794"/>
                  </a:lnTo>
                  <a:lnTo>
                    <a:pt x="220800" y="27553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835429" y="298085"/>
              <a:ext cx="206980" cy="250217"/>
            </a:xfrm>
            <a:custGeom>
              <a:avLst/>
              <a:gdLst>
                <a:gd name="connsiteX0" fmla="*/ 16484 w 206980"/>
                <a:gd name="connsiteY0" fmla="*/ 136627 h 250217"/>
                <a:gd name="connsiteX1" fmla="*/ 24582 w 206980"/>
                <a:gd name="connsiteY1" fmla="*/ 154727 h 250217"/>
                <a:gd name="connsiteX2" fmla="*/ 27912 w 206980"/>
                <a:gd name="connsiteY2" fmla="*/ 176695 h 250217"/>
                <a:gd name="connsiteX3" fmla="*/ 34536 w 206980"/>
                <a:gd name="connsiteY3" fmla="*/ 208103 h 250217"/>
                <a:gd name="connsiteX4" fmla="*/ 458 w 206980"/>
                <a:gd name="connsiteY4" fmla="*/ 224610 h 250217"/>
                <a:gd name="connsiteX5" fmla="*/ 5131 w 206980"/>
                <a:gd name="connsiteY5" fmla="*/ 177580 h 250217"/>
                <a:gd name="connsiteX6" fmla="*/ 10137 w 206980"/>
                <a:gd name="connsiteY6" fmla="*/ 154946 h 250217"/>
                <a:gd name="connsiteX7" fmla="*/ 16484 w 206980"/>
                <a:gd name="connsiteY7" fmla="*/ 136627 h 250217"/>
                <a:gd name="connsiteX8" fmla="*/ 99326 w 206980"/>
                <a:gd name="connsiteY8" fmla="*/ 186086 h 250217"/>
                <a:gd name="connsiteX9" fmla="*/ 99068 w 206980"/>
                <a:gd name="connsiteY9" fmla="*/ 186315 h 250217"/>
                <a:gd name="connsiteX10" fmla="*/ 97041 w 206980"/>
                <a:gd name="connsiteY10" fmla="*/ 192337 h 250217"/>
                <a:gd name="connsiteX11" fmla="*/ 93930 w 206980"/>
                <a:gd name="connsiteY11" fmla="*/ 205015 h 250217"/>
                <a:gd name="connsiteX12" fmla="*/ 108691 w 206980"/>
                <a:gd name="connsiteY12" fmla="*/ 213114 h 250217"/>
                <a:gd name="connsiteX13" fmla="*/ 106939 w 206980"/>
                <a:gd name="connsiteY13" fmla="*/ 184345 h 250217"/>
                <a:gd name="connsiteX14" fmla="*/ 99336 w 206980"/>
                <a:gd name="connsiteY14" fmla="*/ 186079 h 250217"/>
                <a:gd name="connsiteX15" fmla="*/ 99336 w 206980"/>
                <a:gd name="connsiteY15" fmla="*/ 186086 h 250217"/>
                <a:gd name="connsiteX16" fmla="*/ 203771 w 206980"/>
                <a:gd name="connsiteY16" fmla="*/ 204881 h 250217"/>
                <a:gd name="connsiteX17" fmla="*/ 203315 w 206980"/>
                <a:gd name="connsiteY17" fmla="*/ 220182 h 250217"/>
                <a:gd name="connsiteX18" fmla="*/ 203315 w 206980"/>
                <a:gd name="connsiteY18" fmla="*/ 220448 h 250217"/>
                <a:gd name="connsiteX19" fmla="*/ 203305 w 206980"/>
                <a:gd name="connsiteY19" fmla="*/ 220706 h 250217"/>
                <a:gd name="connsiteX20" fmla="*/ 203305 w 206980"/>
                <a:gd name="connsiteY20" fmla="*/ 221230 h 250217"/>
                <a:gd name="connsiteX21" fmla="*/ 203286 w 206980"/>
                <a:gd name="connsiteY21" fmla="*/ 221486 h 250217"/>
                <a:gd name="connsiteX22" fmla="*/ 200060 w 206980"/>
                <a:gd name="connsiteY22" fmla="*/ 239157 h 250217"/>
                <a:gd name="connsiteX23" fmla="*/ 185908 w 206980"/>
                <a:gd name="connsiteY23" fmla="*/ 250171 h 250217"/>
                <a:gd name="connsiteX24" fmla="*/ 113059 w 206980"/>
                <a:gd name="connsiteY24" fmla="*/ 224249 h 250217"/>
                <a:gd name="connsiteX25" fmla="*/ 85279 w 206980"/>
                <a:gd name="connsiteY25" fmla="*/ 212990 h 250217"/>
                <a:gd name="connsiteX26" fmla="*/ 75163 w 206980"/>
                <a:gd name="connsiteY26" fmla="*/ 200138 h 250217"/>
                <a:gd name="connsiteX27" fmla="*/ 61040 w 206980"/>
                <a:gd name="connsiteY27" fmla="*/ 193946 h 250217"/>
                <a:gd name="connsiteX28" fmla="*/ 70376 w 206980"/>
                <a:gd name="connsiteY28" fmla="*/ 187079 h 250217"/>
                <a:gd name="connsiteX29" fmla="*/ 78494 w 206980"/>
                <a:gd name="connsiteY29" fmla="*/ 179819 h 250217"/>
                <a:gd name="connsiteX30" fmla="*/ 60841 w 206980"/>
                <a:gd name="connsiteY30" fmla="*/ 172312 h 250217"/>
                <a:gd name="connsiteX31" fmla="*/ 71994 w 206980"/>
                <a:gd name="connsiteY31" fmla="*/ 157985 h 250217"/>
                <a:gd name="connsiteX32" fmla="*/ 91160 w 206980"/>
                <a:gd name="connsiteY32" fmla="*/ 147686 h 250217"/>
                <a:gd name="connsiteX33" fmla="*/ 116036 w 206980"/>
                <a:gd name="connsiteY33" fmla="*/ 133142 h 250217"/>
                <a:gd name="connsiteX34" fmla="*/ 138582 w 206980"/>
                <a:gd name="connsiteY34" fmla="*/ 134037 h 250217"/>
                <a:gd name="connsiteX35" fmla="*/ 125545 w 206980"/>
                <a:gd name="connsiteY35" fmla="*/ 153173 h 250217"/>
                <a:gd name="connsiteX36" fmla="*/ 138611 w 206980"/>
                <a:gd name="connsiteY36" fmla="*/ 154632 h 250217"/>
                <a:gd name="connsiteX37" fmla="*/ 124242 w 206980"/>
                <a:gd name="connsiteY37" fmla="*/ 219248 h 250217"/>
                <a:gd name="connsiteX38" fmla="*/ 138611 w 206980"/>
                <a:gd name="connsiteY38" fmla="*/ 222306 h 250217"/>
                <a:gd name="connsiteX39" fmla="*/ 154941 w 206980"/>
                <a:gd name="connsiteY39" fmla="*/ 225249 h 250217"/>
                <a:gd name="connsiteX40" fmla="*/ 185709 w 206980"/>
                <a:gd name="connsiteY40" fmla="*/ 227373 h 250217"/>
                <a:gd name="connsiteX41" fmla="*/ 179922 w 206980"/>
                <a:gd name="connsiteY41" fmla="*/ 175200 h 250217"/>
                <a:gd name="connsiteX42" fmla="*/ 180217 w 206980"/>
                <a:gd name="connsiteY42" fmla="*/ 25428 h 250217"/>
                <a:gd name="connsiteX43" fmla="*/ 177705 w 206980"/>
                <a:gd name="connsiteY43" fmla="*/ 48615 h 250217"/>
                <a:gd name="connsiteX44" fmla="*/ 168998 w 206980"/>
                <a:gd name="connsiteY44" fmla="*/ 59674 h 250217"/>
                <a:gd name="connsiteX45" fmla="*/ 157387 w 206980"/>
                <a:gd name="connsiteY45" fmla="*/ 76717 h 250217"/>
                <a:gd name="connsiteX46" fmla="*/ 151886 w 206980"/>
                <a:gd name="connsiteY46" fmla="*/ 87329 h 250217"/>
                <a:gd name="connsiteX47" fmla="*/ 146054 w 206980"/>
                <a:gd name="connsiteY47" fmla="*/ 96722 h 250217"/>
                <a:gd name="connsiteX48" fmla="*/ 139580 w 206980"/>
                <a:gd name="connsiteY48" fmla="*/ 113517 h 250217"/>
                <a:gd name="connsiteX49" fmla="*/ 124193 w 206980"/>
                <a:gd name="connsiteY49" fmla="*/ 108781 h 250217"/>
                <a:gd name="connsiteX50" fmla="*/ 115142 w 206980"/>
                <a:gd name="connsiteY50" fmla="*/ 99466 h 250217"/>
                <a:gd name="connsiteX51" fmla="*/ 101762 w 206980"/>
                <a:gd name="connsiteY51" fmla="*/ 124053 h 250217"/>
                <a:gd name="connsiteX52" fmla="*/ 87479 w 206980"/>
                <a:gd name="connsiteY52" fmla="*/ 140733 h 250217"/>
                <a:gd name="connsiteX53" fmla="*/ 87069 w 206980"/>
                <a:gd name="connsiteY53" fmla="*/ 140819 h 250217"/>
                <a:gd name="connsiteX54" fmla="*/ 86650 w 206980"/>
                <a:gd name="connsiteY54" fmla="*/ 140875 h 250217"/>
                <a:gd name="connsiteX55" fmla="*/ 86641 w 206980"/>
                <a:gd name="connsiteY55" fmla="*/ 140875 h 250217"/>
                <a:gd name="connsiteX56" fmla="*/ 86231 w 206980"/>
                <a:gd name="connsiteY56" fmla="*/ 140933 h 250217"/>
                <a:gd name="connsiteX57" fmla="*/ 85812 w 206980"/>
                <a:gd name="connsiteY57" fmla="*/ 140963 h 250217"/>
                <a:gd name="connsiteX58" fmla="*/ 84964 w 206980"/>
                <a:gd name="connsiteY58" fmla="*/ 140963 h 250217"/>
                <a:gd name="connsiteX59" fmla="*/ 84555 w 206980"/>
                <a:gd name="connsiteY59" fmla="*/ 140933 h 250217"/>
                <a:gd name="connsiteX60" fmla="*/ 84129 w 206980"/>
                <a:gd name="connsiteY60" fmla="*/ 140894 h 250217"/>
                <a:gd name="connsiteX61" fmla="*/ 83720 w 206980"/>
                <a:gd name="connsiteY61" fmla="*/ 140819 h 250217"/>
                <a:gd name="connsiteX62" fmla="*/ 83310 w 206980"/>
                <a:gd name="connsiteY62" fmla="*/ 140733 h 250217"/>
                <a:gd name="connsiteX63" fmla="*/ 82891 w 206980"/>
                <a:gd name="connsiteY63" fmla="*/ 140629 h 250217"/>
                <a:gd name="connsiteX64" fmla="*/ 86991 w 206980"/>
                <a:gd name="connsiteY64" fmla="*/ 125416 h 250217"/>
                <a:gd name="connsiteX65" fmla="*/ 86782 w 206980"/>
                <a:gd name="connsiteY65" fmla="*/ 113954 h 250217"/>
                <a:gd name="connsiteX66" fmla="*/ 67190 w 206980"/>
                <a:gd name="connsiteY66" fmla="*/ 129311 h 250217"/>
                <a:gd name="connsiteX67" fmla="*/ 55739 w 206980"/>
                <a:gd name="connsiteY67" fmla="*/ 119834 h 250217"/>
                <a:gd name="connsiteX68" fmla="*/ 94529 w 206980"/>
                <a:gd name="connsiteY68" fmla="*/ 99466 h 250217"/>
                <a:gd name="connsiteX69" fmla="*/ 97879 w 206980"/>
                <a:gd name="connsiteY69" fmla="*/ 79127 h 250217"/>
                <a:gd name="connsiteX70" fmla="*/ 101533 w 206980"/>
                <a:gd name="connsiteY70" fmla="*/ 58846 h 250217"/>
                <a:gd name="connsiteX71" fmla="*/ 83785 w 206980"/>
                <a:gd name="connsiteY71" fmla="*/ 67057 h 250217"/>
                <a:gd name="connsiteX72" fmla="*/ 66588 w 206980"/>
                <a:gd name="connsiteY72" fmla="*/ 77593 h 250217"/>
                <a:gd name="connsiteX73" fmla="*/ 26248 w 206980"/>
                <a:gd name="connsiteY73" fmla="*/ 86586 h 250217"/>
                <a:gd name="connsiteX74" fmla="*/ 20194 w 206980"/>
                <a:gd name="connsiteY74" fmla="*/ 82709 h 250217"/>
                <a:gd name="connsiteX75" fmla="*/ 53057 w 206980"/>
                <a:gd name="connsiteY75" fmla="*/ 59951 h 250217"/>
                <a:gd name="connsiteX76" fmla="*/ 93036 w 206980"/>
                <a:gd name="connsiteY76" fmla="*/ 43004 h 250217"/>
                <a:gd name="connsiteX77" fmla="*/ 94873 w 206980"/>
                <a:gd name="connsiteY77" fmla="*/ 39155 h 250217"/>
                <a:gd name="connsiteX78" fmla="*/ 103295 w 206980"/>
                <a:gd name="connsiteY78" fmla="*/ 38812 h 250217"/>
                <a:gd name="connsiteX79" fmla="*/ 118446 w 206980"/>
                <a:gd name="connsiteY79" fmla="*/ 39879 h 250217"/>
                <a:gd name="connsiteX80" fmla="*/ 119301 w 206980"/>
                <a:gd name="connsiteY80" fmla="*/ 55416 h 250217"/>
                <a:gd name="connsiteX81" fmla="*/ 109261 w 206980"/>
                <a:gd name="connsiteY81" fmla="*/ 91186 h 250217"/>
                <a:gd name="connsiteX82" fmla="*/ 160793 w 206980"/>
                <a:gd name="connsiteY82" fmla="*/ 60913 h 250217"/>
                <a:gd name="connsiteX83" fmla="*/ 175525 w 206980"/>
                <a:gd name="connsiteY83" fmla="*/ 1707 h 250217"/>
                <a:gd name="connsiteX84" fmla="*/ 188410 w 206980"/>
                <a:gd name="connsiteY84" fmla="*/ 1041 h 250217"/>
                <a:gd name="connsiteX85" fmla="*/ 201610 w 206980"/>
                <a:gd name="connsiteY85" fmla="*/ 259 h 250217"/>
                <a:gd name="connsiteX86" fmla="*/ 201610 w 206980"/>
                <a:gd name="connsiteY86" fmla="*/ 279 h 250217"/>
                <a:gd name="connsiteX87" fmla="*/ 201639 w 206980"/>
                <a:gd name="connsiteY87" fmla="*/ 279 h 250217"/>
                <a:gd name="connsiteX88" fmla="*/ 201659 w 206980"/>
                <a:gd name="connsiteY88" fmla="*/ 288 h 250217"/>
                <a:gd name="connsiteX89" fmla="*/ 201668 w 206980"/>
                <a:gd name="connsiteY89" fmla="*/ 288 h 250217"/>
                <a:gd name="connsiteX90" fmla="*/ 201695 w 206980"/>
                <a:gd name="connsiteY90" fmla="*/ 307 h 250217"/>
                <a:gd name="connsiteX91" fmla="*/ 201754 w 206980"/>
                <a:gd name="connsiteY91" fmla="*/ 307 h 250217"/>
                <a:gd name="connsiteX92" fmla="*/ 201773 w 206980"/>
                <a:gd name="connsiteY92" fmla="*/ 317 h 250217"/>
                <a:gd name="connsiteX93" fmla="*/ 201839 w 206980"/>
                <a:gd name="connsiteY93" fmla="*/ 336 h 250217"/>
                <a:gd name="connsiteX94" fmla="*/ 201888 w 206980"/>
                <a:gd name="connsiteY94" fmla="*/ 345 h 250217"/>
                <a:gd name="connsiteX95" fmla="*/ 201888 w 206980"/>
                <a:gd name="connsiteY95" fmla="*/ 364 h 250217"/>
                <a:gd name="connsiteX96" fmla="*/ 201934 w 206980"/>
                <a:gd name="connsiteY96" fmla="*/ 364 h 250217"/>
                <a:gd name="connsiteX97" fmla="*/ 206292 w 206980"/>
                <a:gd name="connsiteY97" fmla="*/ 27809 h 250217"/>
                <a:gd name="connsiteX98" fmla="*/ 199069 w 206980"/>
                <a:gd name="connsiteY98" fmla="*/ 176541 h 250217"/>
                <a:gd name="connsiteX99" fmla="*/ 199527 w 206980"/>
                <a:gd name="connsiteY99" fmla="*/ 177334 h 250217"/>
                <a:gd name="connsiteX100" fmla="*/ 199956 w 206980"/>
                <a:gd name="connsiteY100" fmla="*/ 178133 h 250217"/>
                <a:gd name="connsiteX101" fmla="*/ 200155 w 206980"/>
                <a:gd name="connsiteY101" fmla="*/ 178543 h 250217"/>
                <a:gd name="connsiteX102" fmla="*/ 200165 w 206980"/>
                <a:gd name="connsiteY102" fmla="*/ 178543 h 250217"/>
                <a:gd name="connsiteX103" fmla="*/ 203790 w 206980"/>
                <a:gd name="connsiteY103" fmla="*/ 204874 h 250217"/>
                <a:gd name="connsiteX104" fmla="*/ 94510 w 206980"/>
                <a:gd name="connsiteY104" fmla="*/ 162787 h 250217"/>
                <a:gd name="connsiteX105" fmla="*/ 94510 w 206980"/>
                <a:gd name="connsiteY105" fmla="*/ 172437 h 250217"/>
                <a:gd name="connsiteX106" fmla="*/ 112735 w 206980"/>
                <a:gd name="connsiteY106" fmla="*/ 156900 h 250217"/>
                <a:gd name="connsiteX107" fmla="*/ 94510 w 206980"/>
                <a:gd name="connsiteY107" fmla="*/ 162787 h 2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06980" h="250217">
                  <a:moveTo>
                    <a:pt x="16484" y="136627"/>
                  </a:moveTo>
                  <a:cubicBezTo>
                    <a:pt x="26173" y="134932"/>
                    <a:pt x="23888" y="149345"/>
                    <a:pt x="24582" y="154727"/>
                  </a:cubicBezTo>
                  <a:cubicBezTo>
                    <a:pt x="25534" y="162072"/>
                    <a:pt x="26753" y="169379"/>
                    <a:pt x="27912" y="176695"/>
                  </a:cubicBezTo>
                  <a:cubicBezTo>
                    <a:pt x="29523" y="186964"/>
                    <a:pt x="34127" y="197775"/>
                    <a:pt x="34536" y="208103"/>
                  </a:cubicBezTo>
                  <a:cubicBezTo>
                    <a:pt x="34965" y="218372"/>
                    <a:pt x="772" y="227432"/>
                    <a:pt x="458" y="224610"/>
                  </a:cubicBezTo>
                  <a:cubicBezTo>
                    <a:pt x="-1340" y="209598"/>
                    <a:pt x="2561" y="192422"/>
                    <a:pt x="5131" y="177580"/>
                  </a:cubicBezTo>
                  <a:cubicBezTo>
                    <a:pt x="6463" y="169988"/>
                    <a:pt x="8071" y="162406"/>
                    <a:pt x="10137" y="154946"/>
                  </a:cubicBezTo>
                  <a:cubicBezTo>
                    <a:pt x="10727" y="152803"/>
                    <a:pt x="14201" y="137046"/>
                    <a:pt x="16484" y="136627"/>
                  </a:cubicBezTo>
                  <a:moveTo>
                    <a:pt x="99326" y="186086"/>
                  </a:moveTo>
                  <a:lnTo>
                    <a:pt x="99068" y="186315"/>
                  </a:lnTo>
                  <a:cubicBezTo>
                    <a:pt x="97784" y="187603"/>
                    <a:pt x="97480" y="190803"/>
                    <a:pt x="97041" y="192337"/>
                  </a:cubicBezTo>
                  <a:cubicBezTo>
                    <a:pt x="96006" y="196034"/>
                    <a:pt x="93560" y="201128"/>
                    <a:pt x="93930" y="205015"/>
                  </a:cubicBezTo>
                  <a:cubicBezTo>
                    <a:pt x="94558" y="211371"/>
                    <a:pt x="103056" y="210522"/>
                    <a:pt x="108691" y="213114"/>
                  </a:cubicBezTo>
                  <a:cubicBezTo>
                    <a:pt x="110345" y="204996"/>
                    <a:pt x="115172" y="190764"/>
                    <a:pt x="106939" y="184345"/>
                  </a:cubicBezTo>
                  <a:cubicBezTo>
                    <a:pt x="105777" y="186906"/>
                    <a:pt x="101153" y="184772"/>
                    <a:pt x="99336" y="186079"/>
                  </a:cubicBezTo>
                  <a:lnTo>
                    <a:pt x="99336" y="186086"/>
                  </a:lnTo>
                  <a:close/>
                  <a:moveTo>
                    <a:pt x="203771" y="204881"/>
                  </a:moveTo>
                  <a:cubicBezTo>
                    <a:pt x="203771" y="209988"/>
                    <a:pt x="203457" y="215085"/>
                    <a:pt x="203315" y="220182"/>
                  </a:cubicBezTo>
                  <a:lnTo>
                    <a:pt x="203315" y="220448"/>
                  </a:lnTo>
                  <a:lnTo>
                    <a:pt x="203305" y="220706"/>
                  </a:lnTo>
                  <a:lnTo>
                    <a:pt x="203305" y="221230"/>
                  </a:lnTo>
                  <a:lnTo>
                    <a:pt x="203286" y="221486"/>
                  </a:lnTo>
                  <a:cubicBezTo>
                    <a:pt x="203113" y="228793"/>
                    <a:pt x="205627" y="233424"/>
                    <a:pt x="200060" y="239157"/>
                  </a:cubicBezTo>
                  <a:cubicBezTo>
                    <a:pt x="197785" y="241472"/>
                    <a:pt x="189743" y="250961"/>
                    <a:pt x="185908" y="250171"/>
                  </a:cubicBezTo>
                  <a:cubicBezTo>
                    <a:pt x="182130" y="249371"/>
                    <a:pt x="132510" y="233385"/>
                    <a:pt x="113059" y="224249"/>
                  </a:cubicBezTo>
                  <a:cubicBezTo>
                    <a:pt x="103960" y="219972"/>
                    <a:pt x="94529" y="216809"/>
                    <a:pt x="85279" y="212990"/>
                  </a:cubicBezTo>
                  <a:cubicBezTo>
                    <a:pt x="80255" y="210876"/>
                    <a:pt x="73870" y="205930"/>
                    <a:pt x="75163" y="200138"/>
                  </a:cubicBezTo>
                  <a:cubicBezTo>
                    <a:pt x="71185" y="200462"/>
                    <a:pt x="60517" y="199662"/>
                    <a:pt x="61040" y="193946"/>
                  </a:cubicBezTo>
                  <a:cubicBezTo>
                    <a:pt x="61374" y="190537"/>
                    <a:pt x="67799" y="188403"/>
                    <a:pt x="70376" y="187079"/>
                  </a:cubicBezTo>
                  <a:cubicBezTo>
                    <a:pt x="74116" y="185164"/>
                    <a:pt x="77047" y="183782"/>
                    <a:pt x="78494" y="179819"/>
                  </a:cubicBezTo>
                  <a:cubicBezTo>
                    <a:pt x="82216" y="169588"/>
                    <a:pt x="67475" y="172446"/>
                    <a:pt x="60841" y="172312"/>
                  </a:cubicBezTo>
                  <a:cubicBezTo>
                    <a:pt x="61040" y="164577"/>
                    <a:pt x="65333" y="161519"/>
                    <a:pt x="71994" y="157985"/>
                  </a:cubicBezTo>
                  <a:cubicBezTo>
                    <a:pt x="78608" y="154480"/>
                    <a:pt x="84024" y="150479"/>
                    <a:pt x="91160" y="147686"/>
                  </a:cubicBezTo>
                  <a:cubicBezTo>
                    <a:pt x="100401" y="144077"/>
                    <a:pt x="107624" y="138075"/>
                    <a:pt x="116036" y="133142"/>
                  </a:cubicBezTo>
                  <a:cubicBezTo>
                    <a:pt x="125401" y="127662"/>
                    <a:pt x="128932" y="133807"/>
                    <a:pt x="138582" y="134037"/>
                  </a:cubicBezTo>
                  <a:cubicBezTo>
                    <a:pt x="141980" y="145677"/>
                    <a:pt x="132150" y="146516"/>
                    <a:pt x="125545" y="153173"/>
                  </a:cubicBezTo>
                  <a:cubicBezTo>
                    <a:pt x="128323" y="156470"/>
                    <a:pt x="134718" y="153812"/>
                    <a:pt x="138611" y="154632"/>
                  </a:cubicBezTo>
                  <a:cubicBezTo>
                    <a:pt x="140808" y="176200"/>
                    <a:pt x="147413" y="206169"/>
                    <a:pt x="124242" y="219248"/>
                  </a:cubicBezTo>
                  <a:cubicBezTo>
                    <a:pt x="126106" y="218182"/>
                    <a:pt x="136221" y="221821"/>
                    <a:pt x="138611" y="222306"/>
                  </a:cubicBezTo>
                  <a:cubicBezTo>
                    <a:pt x="144027" y="223411"/>
                    <a:pt x="149459" y="224430"/>
                    <a:pt x="154941" y="225249"/>
                  </a:cubicBezTo>
                  <a:cubicBezTo>
                    <a:pt x="164801" y="226764"/>
                    <a:pt x="175764" y="228498"/>
                    <a:pt x="185709" y="227373"/>
                  </a:cubicBezTo>
                  <a:cubicBezTo>
                    <a:pt x="189753" y="210551"/>
                    <a:pt x="178989" y="192346"/>
                    <a:pt x="179922" y="175200"/>
                  </a:cubicBezTo>
                  <a:cubicBezTo>
                    <a:pt x="169064" y="136522"/>
                    <a:pt x="185518" y="72392"/>
                    <a:pt x="180217" y="25428"/>
                  </a:cubicBezTo>
                  <a:cubicBezTo>
                    <a:pt x="173993" y="24542"/>
                    <a:pt x="177905" y="45985"/>
                    <a:pt x="177705" y="48615"/>
                  </a:cubicBezTo>
                  <a:cubicBezTo>
                    <a:pt x="177286" y="54187"/>
                    <a:pt x="173108" y="56083"/>
                    <a:pt x="168998" y="59674"/>
                  </a:cubicBezTo>
                  <a:cubicBezTo>
                    <a:pt x="163383" y="64580"/>
                    <a:pt x="160442" y="70258"/>
                    <a:pt x="157387" y="76717"/>
                  </a:cubicBezTo>
                  <a:cubicBezTo>
                    <a:pt x="155694" y="80318"/>
                    <a:pt x="153903" y="83852"/>
                    <a:pt x="151886" y="87329"/>
                  </a:cubicBezTo>
                  <a:cubicBezTo>
                    <a:pt x="150497" y="89691"/>
                    <a:pt x="146300" y="94064"/>
                    <a:pt x="146054" y="96722"/>
                  </a:cubicBezTo>
                  <a:cubicBezTo>
                    <a:pt x="145386" y="104448"/>
                    <a:pt x="153389" y="114449"/>
                    <a:pt x="139580" y="113517"/>
                  </a:cubicBezTo>
                  <a:cubicBezTo>
                    <a:pt x="134318" y="113164"/>
                    <a:pt x="128551" y="111659"/>
                    <a:pt x="124193" y="108781"/>
                  </a:cubicBezTo>
                  <a:cubicBezTo>
                    <a:pt x="122746" y="107840"/>
                    <a:pt x="115932" y="99380"/>
                    <a:pt x="115142" y="99466"/>
                  </a:cubicBezTo>
                  <a:cubicBezTo>
                    <a:pt x="101982" y="100741"/>
                    <a:pt x="101906" y="114573"/>
                    <a:pt x="101762" y="124053"/>
                  </a:cubicBezTo>
                  <a:cubicBezTo>
                    <a:pt x="101762" y="129635"/>
                    <a:pt x="94873" y="139104"/>
                    <a:pt x="87479" y="140733"/>
                  </a:cubicBezTo>
                  <a:lnTo>
                    <a:pt x="87069" y="140819"/>
                  </a:lnTo>
                  <a:lnTo>
                    <a:pt x="86650" y="140875"/>
                  </a:lnTo>
                  <a:lnTo>
                    <a:pt x="86641" y="140875"/>
                  </a:lnTo>
                  <a:lnTo>
                    <a:pt x="86231" y="140933"/>
                  </a:lnTo>
                  <a:lnTo>
                    <a:pt x="85812" y="140963"/>
                  </a:lnTo>
                  <a:lnTo>
                    <a:pt x="84964" y="140963"/>
                  </a:lnTo>
                  <a:lnTo>
                    <a:pt x="84555" y="140933"/>
                  </a:lnTo>
                  <a:lnTo>
                    <a:pt x="84129" y="140894"/>
                  </a:lnTo>
                  <a:lnTo>
                    <a:pt x="83720" y="140819"/>
                  </a:lnTo>
                  <a:lnTo>
                    <a:pt x="83310" y="140733"/>
                  </a:lnTo>
                  <a:lnTo>
                    <a:pt x="82891" y="140629"/>
                  </a:lnTo>
                  <a:cubicBezTo>
                    <a:pt x="82472" y="135198"/>
                    <a:pt x="85688" y="130530"/>
                    <a:pt x="86991" y="125416"/>
                  </a:cubicBezTo>
                  <a:cubicBezTo>
                    <a:pt x="87830" y="122129"/>
                    <a:pt x="87535" y="117127"/>
                    <a:pt x="86782" y="113954"/>
                  </a:cubicBezTo>
                  <a:cubicBezTo>
                    <a:pt x="80511" y="116756"/>
                    <a:pt x="73517" y="129264"/>
                    <a:pt x="67190" y="129311"/>
                  </a:cubicBezTo>
                  <a:cubicBezTo>
                    <a:pt x="63552" y="129340"/>
                    <a:pt x="57006" y="122689"/>
                    <a:pt x="55739" y="119834"/>
                  </a:cubicBezTo>
                  <a:cubicBezTo>
                    <a:pt x="49726" y="106211"/>
                    <a:pt x="87069" y="102780"/>
                    <a:pt x="94529" y="99466"/>
                  </a:cubicBezTo>
                  <a:cubicBezTo>
                    <a:pt x="95024" y="99256"/>
                    <a:pt x="97280" y="81308"/>
                    <a:pt x="97879" y="79127"/>
                  </a:cubicBezTo>
                  <a:cubicBezTo>
                    <a:pt x="99621" y="72897"/>
                    <a:pt x="102686" y="65257"/>
                    <a:pt x="101533" y="58846"/>
                  </a:cubicBezTo>
                  <a:cubicBezTo>
                    <a:pt x="101991" y="56502"/>
                    <a:pt x="85547" y="65990"/>
                    <a:pt x="83785" y="67057"/>
                  </a:cubicBezTo>
                  <a:cubicBezTo>
                    <a:pt x="78019" y="70525"/>
                    <a:pt x="72479" y="74326"/>
                    <a:pt x="66588" y="77593"/>
                  </a:cubicBezTo>
                  <a:cubicBezTo>
                    <a:pt x="55625" y="83671"/>
                    <a:pt x="39238" y="89920"/>
                    <a:pt x="26248" y="86586"/>
                  </a:cubicBezTo>
                  <a:cubicBezTo>
                    <a:pt x="23878" y="85995"/>
                    <a:pt x="22060" y="84042"/>
                    <a:pt x="20194" y="82709"/>
                  </a:cubicBezTo>
                  <a:cubicBezTo>
                    <a:pt x="26085" y="72840"/>
                    <a:pt x="42739" y="65142"/>
                    <a:pt x="53057" y="59951"/>
                  </a:cubicBezTo>
                  <a:cubicBezTo>
                    <a:pt x="65952" y="53463"/>
                    <a:pt x="79512" y="48195"/>
                    <a:pt x="93036" y="43004"/>
                  </a:cubicBezTo>
                  <a:cubicBezTo>
                    <a:pt x="94892" y="42299"/>
                    <a:pt x="93606" y="39974"/>
                    <a:pt x="94873" y="39155"/>
                  </a:cubicBezTo>
                  <a:cubicBezTo>
                    <a:pt x="96566" y="38040"/>
                    <a:pt x="101239" y="38812"/>
                    <a:pt x="103295" y="38812"/>
                  </a:cubicBezTo>
                  <a:cubicBezTo>
                    <a:pt x="107834" y="38812"/>
                    <a:pt x="114419" y="37174"/>
                    <a:pt x="118446" y="39879"/>
                  </a:cubicBezTo>
                  <a:cubicBezTo>
                    <a:pt x="123708" y="43404"/>
                    <a:pt x="120863" y="50701"/>
                    <a:pt x="119301" y="55416"/>
                  </a:cubicBezTo>
                  <a:cubicBezTo>
                    <a:pt x="115181" y="67724"/>
                    <a:pt x="107997" y="77698"/>
                    <a:pt x="109261" y="91186"/>
                  </a:cubicBezTo>
                  <a:cubicBezTo>
                    <a:pt x="145357" y="98790"/>
                    <a:pt x="146309" y="73535"/>
                    <a:pt x="160793" y="60913"/>
                  </a:cubicBezTo>
                  <a:cubicBezTo>
                    <a:pt x="163392" y="39012"/>
                    <a:pt x="168884" y="19807"/>
                    <a:pt x="175525" y="1707"/>
                  </a:cubicBezTo>
                  <a:cubicBezTo>
                    <a:pt x="180066" y="1441"/>
                    <a:pt x="183910" y="1069"/>
                    <a:pt x="188410" y="1041"/>
                  </a:cubicBezTo>
                  <a:cubicBezTo>
                    <a:pt x="191979" y="1041"/>
                    <a:pt x="198223" y="-626"/>
                    <a:pt x="201610" y="259"/>
                  </a:cubicBezTo>
                  <a:lnTo>
                    <a:pt x="201610" y="279"/>
                  </a:lnTo>
                  <a:lnTo>
                    <a:pt x="201639" y="279"/>
                  </a:lnTo>
                  <a:lnTo>
                    <a:pt x="201659" y="288"/>
                  </a:lnTo>
                  <a:lnTo>
                    <a:pt x="201668" y="288"/>
                  </a:lnTo>
                  <a:lnTo>
                    <a:pt x="201695" y="307"/>
                  </a:lnTo>
                  <a:lnTo>
                    <a:pt x="201754" y="307"/>
                  </a:lnTo>
                  <a:lnTo>
                    <a:pt x="201773" y="317"/>
                  </a:lnTo>
                  <a:lnTo>
                    <a:pt x="201839" y="336"/>
                  </a:lnTo>
                  <a:lnTo>
                    <a:pt x="201888" y="345"/>
                  </a:lnTo>
                  <a:lnTo>
                    <a:pt x="201888" y="364"/>
                  </a:lnTo>
                  <a:lnTo>
                    <a:pt x="201934" y="364"/>
                  </a:lnTo>
                  <a:cubicBezTo>
                    <a:pt x="208977" y="2965"/>
                    <a:pt x="205788" y="21932"/>
                    <a:pt x="206292" y="27809"/>
                  </a:cubicBezTo>
                  <a:cubicBezTo>
                    <a:pt x="210395" y="74650"/>
                    <a:pt x="194615" y="120919"/>
                    <a:pt x="199069" y="176541"/>
                  </a:cubicBezTo>
                  <a:lnTo>
                    <a:pt x="199527" y="177334"/>
                  </a:lnTo>
                  <a:lnTo>
                    <a:pt x="199956" y="178133"/>
                  </a:lnTo>
                  <a:lnTo>
                    <a:pt x="200155" y="178543"/>
                  </a:lnTo>
                  <a:lnTo>
                    <a:pt x="200165" y="178543"/>
                  </a:lnTo>
                  <a:cubicBezTo>
                    <a:pt x="204114" y="186545"/>
                    <a:pt x="203866" y="196329"/>
                    <a:pt x="203790" y="204874"/>
                  </a:cubicBezTo>
                  <a:close/>
                  <a:moveTo>
                    <a:pt x="94510" y="162787"/>
                  </a:moveTo>
                  <a:lnTo>
                    <a:pt x="94510" y="172437"/>
                  </a:lnTo>
                  <a:cubicBezTo>
                    <a:pt x="99879" y="167340"/>
                    <a:pt x="110928" y="165330"/>
                    <a:pt x="112735" y="156900"/>
                  </a:cubicBezTo>
                  <a:cubicBezTo>
                    <a:pt x="103534" y="155195"/>
                    <a:pt x="106072" y="158824"/>
                    <a:pt x="94510" y="16278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1163737" y="309204"/>
              <a:ext cx="243234" cy="222265"/>
            </a:xfrm>
            <a:custGeom>
              <a:avLst/>
              <a:gdLst>
                <a:gd name="connsiteX0" fmla="*/ 40480 w 243234"/>
                <a:gd name="connsiteY0" fmla="*/ 146247 h 222265"/>
                <a:gd name="connsiteX1" fmla="*/ 26863 w 243234"/>
                <a:gd name="connsiteY1" fmla="*/ 124184 h 222265"/>
                <a:gd name="connsiteX2" fmla="*/ 35675 w 243234"/>
                <a:gd name="connsiteY2" fmla="*/ 131081 h 222265"/>
                <a:gd name="connsiteX3" fmla="*/ 71011 w 243234"/>
                <a:gd name="connsiteY3" fmla="*/ 117317 h 222265"/>
                <a:gd name="connsiteX4" fmla="*/ 84581 w 243234"/>
                <a:gd name="connsiteY4" fmla="*/ 115373 h 222265"/>
                <a:gd name="connsiteX5" fmla="*/ 94915 w 243234"/>
                <a:gd name="connsiteY5" fmla="*/ 110286 h 222265"/>
                <a:gd name="connsiteX6" fmla="*/ 108639 w 243234"/>
                <a:gd name="connsiteY6" fmla="*/ 103580 h 222265"/>
                <a:gd name="connsiteX7" fmla="*/ 114615 w 243234"/>
                <a:gd name="connsiteY7" fmla="*/ 83775 h 222265"/>
                <a:gd name="connsiteX8" fmla="*/ 127176 w 243234"/>
                <a:gd name="connsiteY8" fmla="*/ 34257 h 222265"/>
                <a:gd name="connsiteX9" fmla="*/ 137969 w 243234"/>
                <a:gd name="connsiteY9" fmla="*/ 20 h 222265"/>
                <a:gd name="connsiteX10" fmla="*/ 144678 w 243234"/>
                <a:gd name="connsiteY10" fmla="*/ 5079 h 222265"/>
                <a:gd name="connsiteX11" fmla="*/ 151217 w 243234"/>
                <a:gd name="connsiteY11" fmla="*/ 10042 h 222265"/>
                <a:gd name="connsiteX12" fmla="*/ 151492 w 243234"/>
                <a:gd name="connsiteY12" fmla="*/ 10223 h 222265"/>
                <a:gd name="connsiteX13" fmla="*/ 151778 w 243234"/>
                <a:gd name="connsiteY13" fmla="*/ 10385 h 222265"/>
                <a:gd name="connsiteX14" fmla="*/ 152043 w 243234"/>
                <a:gd name="connsiteY14" fmla="*/ 10566 h 222265"/>
                <a:gd name="connsiteX15" fmla="*/ 152331 w 243234"/>
                <a:gd name="connsiteY15" fmla="*/ 10737 h 222265"/>
                <a:gd name="connsiteX16" fmla="*/ 152606 w 243234"/>
                <a:gd name="connsiteY16" fmla="*/ 10909 h 222265"/>
                <a:gd name="connsiteX17" fmla="*/ 152852 w 243234"/>
                <a:gd name="connsiteY17" fmla="*/ 11070 h 222265"/>
                <a:gd name="connsiteX18" fmla="*/ 153130 w 243234"/>
                <a:gd name="connsiteY18" fmla="*/ 11242 h 222265"/>
                <a:gd name="connsiteX19" fmla="*/ 153385 w 243234"/>
                <a:gd name="connsiteY19" fmla="*/ 11414 h 222265"/>
                <a:gd name="connsiteX20" fmla="*/ 153395 w 243234"/>
                <a:gd name="connsiteY20" fmla="*/ 11414 h 222265"/>
                <a:gd name="connsiteX21" fmla="*/ 161274 w 243234"/>
                <a:gd name="connsiteY21" fmla="*/ 23588 h 222265"/>
                <a:gd name="connsiteX22" fmla="*/ 161294 w 243234"/>
                <a:gd name="connsiteY22" fmla="*/ 23902 h 222265"/>
                <a:gd name="connsiteX23" fmla="*/ 160275 w 243234"/>
                <a:gd name="connsiteY23" fmla="*/ 38335 h 222265"/>
                <a:gd name="connsiteX24" fmla="*/ 160180 w 243234"/>
                <a:gd name="connsiteY24" fmla="*/ 38906 h 222265"/>
                <a:gd name="connsiteX25" fmla="*/ 160144 w 243234"/>
                <a:gd name="connsiteY25" fmla="*/ 39201 h 222265"/>
                <a:gd name="connsiteX26" fmla="*/ 160105 w 243234"/>
                <a:gd name="connsiteY26" fmla="*/ 39468 h 222265"/>
                <a:gd name="connsiteX27" fmla="*/ 160049 w 243234"/>
                <a:gd name="connsiteY27" fmla="*/ 39764 h 222265"/>
                <a:gd name="connsiteX28" fmla="*/ 160019 w 243234"/>
                <a:gd name="connsiteY28" fmla="*/ 40049 h 222265"/>
                <a:gd name="connsiteX29" fmla="*/ 159961 w 243234"/>
                <a:gd name="connsiteY29" fmla="*/ 40335 h 222265"/>
                <a:gd name="connsiteX30" fmla="*/ 159915 w 243234"/>
                <a:gd name="connsiteY30" fmla="*/ 40621 h 222265"/>
                <a:gd name="connsiteX31" fmla="*/ 159866 w 243234"/>
                <a:gd name="connsiteY31" fmla="*/ 40897 h 222265"/>
                <a:gd name="connsiteX32" fmla="*/ 159820 w 243234"/>
                <a:gd name="connsiteY32" fmla="*/ 41183 h 222265"/>
                <a:gd name="connsiteX33" fmla="*/ 159761 w 243234"/>
                <a:gd name="connsiteY33" fmla="*/ 41469 h 222265"/>
                <a:gd name="connsiteX34" fmla="*/ 159725 w 243234"/>
                <a:gd name="connsiteY34" fmla="*/ 41764 h 222265"/>
                <a:gd name="connsiteX35" fmla="*/ 159666 w 243234"/>
                <a:gd name="connsiteY35" fmla="*/ 42031 h 222265"/>
                <a:gd name="connsiteX36" fmla="*/ 159610 w 243234"/>
                <a:gd name="connsiteY36" fmla="*/ 42316 h 222265"/>
                <a:gd name="connsiteX37" fmla="*/ 157279 w 243234"/>
                <a:gd name="connsiteY37" fmla="*/ 50185 h 222265"/>
                <a:gd name="connsiteX38" fmla="*/ 153052 w 243234"/>
                <a:gd name="connsiteY38" fmla="*/ 57816 h 222265"/>
                <a:gd name="connsiteX39" fmla="*/ 149921 w 243234"/>
                <a:gd name="connsiteY39" fmla="*/ 69200 h 222265"/>
                <a:gd name="connsiteX40" fmla="*/ 143100 w 243234"/>
                <a:gd name="connsiteY40" fmla="*/ 91130 h 222265"/>
                <a:gd name="connsiteX41" fmla="*/ 168127 w 243234"/>
                <a:gd name="connsiteY41" fmla="*/ 86994 h 222265"/>
                <a:gd name="connsiteX42" fmla="*/ 168127 w 243234"/>
                <a:gd name="connsiteY42" fmla="*/ 69095 h 222265"/>
                <a:gd name="connsiteX43" fmla="*/ 181965 w 243234"/>
                <a:gd name="connsiteY43" fmla="*/ 69504 h 222265"/>
                <a:gd name="connsiteX44" fmla="*/ 188102 w 243234"/>
                <a:gd name="connsiteY44" fmla="*/ 68771 h 222265"/>
                <a:gd name="connsiteX45" fmla="*/ 191006 w 243234"/>
                <a:gd name="connsiteY45" fmla="*/ 65017 h 222265"/>
                <a:gd name="connsiteX46" fmla="*/ 199350 w 243234"/>
                <a:gd name="connsiteY46" fmla="*/ 64989 h 222265"/>
                <a:gd name="connsiteX47" fmla="*/ 219632 w 243234"/>
                <a:gd name="connsiteY47" fmla="*/ 64960 h 222265"/>
                <a:gd name="connsiteX48" fmla="*/ 174866 w 243234"/>
                <a:gd name="connsiteY48" fmla="*/ 96034 h 222265"/>
                <a:gd name="connsiteX49" fmla="*/ 173799 w 243234"/>
                <a:gd name="connsiteY49" fmla="*/ 96388 h 222265"/>
                <a:gd name="connsiteX50" fmla="*/ 173799 w 243234"/>
                <a:gd name="connsiteY50" fmla="*/ 96398 h 222265"/>
                <a:gd name="connsiteX51" fmla="*/ 172725 w 243234"/>
                <a:gd name="connsiteY51" fmla="*/ 96758 h 222265"/>
                <a:gd name="connsiteX52" fmla="*/ 171677 w 243234"/>
                <a:gd name="connsiteY52" fmla="*/ 97112 h 222265"/>
                <a:gd name="connsiteX53" fmla="*/ 170610 w 243234"/>
                <a:gd name="connsiteY53" fmla="*/ 97473 h 222265"/>
                <a:gd name="connsiteX54" fmla="*/ 169565 w 243234"/>
                <a:gd name="connsiteY54" fmla="*/ 97836 h 222265"/>
                <a:gd name="connsiteX55" fmla="*/ 131335 w 243234"/>
                <a:gd name="connsiteY55" fmla="*/ 111791 h 222265"/>
                <a:gd name="connsiteX56" fmla="*/ 48312 w 243234"/>
                <a:gd name="connsiteY56" fmla="*/ 216380 h 222265"/>
                <a:gd name="connsiteX57" fmla="*/ 510 w 243234"/>
                <a:gd name="connsiteY57" fmla="*/ 221906 h 222265"/>
                <a:gd name="connsiteX58" fmla="*/ 4270 w 243234"/>
                <a:gd name="connsiteY58" fmla="*/ 218370 h 222265"/>
                <a:gd name="connsiteX59" fmla="*/ 11503 w 243234"/>
                <a:gd name="connsiteY59" fmla="*/ 213456 h 222265"/>
                <a:gd name="connsiteX60" fmla="*/ 38017 w 243234"/>
                <a:gd name="connsiteY60" fmla="*/ 202937 h 222265"/>
                <a:gd name="connsiteX61" fmla="*/ 82763 w 243234"/>
                <a:gd name="connsiteY61" fmla="*/ 173778 h 222265"/>
                <a:gd name="connsiteX62" fmla="*/ 85655 w 243234"/>
                <a:gd name="connsiteY62" fmla="*/ 161899 h 222265"/>
                <a:gd name="connsiteX63" fmla="*/ 90662 w 243234"/>
                <a:gd name="connsiteY63" fmla="*/ 151344 h 222265"/>
                <a:gd name="connsiteX64" fmla="*/ 103328 w 243234"/>
                <a:gd name="connsiteY64" fmla="*/ 124243 h 222265"/>
                <a:gd name="connsiteX65" fmla="*/ 81860 w 243234"/>
                <a:gd name="connsiteY65" fmla="*/ 136683 h 222265"/>
                <a:gd name="connsiteX66" fmla="*/ 61941 w 243234"/>
                <a:gd name="connsiteY66" fmla="*/ 145286 h 222265"/>
                <a:gd name="connsiteX67" fmla="*/ 40480 w 243234"/>
                <a:gd name="connsiteY67" fmla="*/ 146247 h 222265"/>
                <a:gd name="connsiteX68" fmla="*/ 148998 w 243234"/>
                <a:gd name="connsiteY68" fmla="*/ 137960 h 222265"/>
                <a:gd name="connsiteX69" fmla="*/ 155622 w 243234"/>
                <a:gd name="connsiteY69" fmla="*/ 142638 h 222265"/>
                <a:gd name="connsiteX70" fmla="*/ 159620 w 243234"/>
                <a:gd name="connsiteY70" fmla="*/ 144418 h 222265"/>
                <a:gd name="connsiteX71" fmla="*/ 161474 w 243234"/>
                <a:gd name="connsiteY71" fmla="*/ 149066 h 222265"/>
                <a:gd name="connsiteX72" fmla="*/ 168736 w 243234"/>
                <a:gd name="connsiteY72" fmla="*/ 151305 h 222265"/>
                <a:gd name="connsiteX73" fmla="*/ 181356 w 243234"/>
                <a:gd name="connsiteY73" fmla="*/ 158002 h 222265"/>
                <a:gd name="connsiteX74" fmla="*/ 203463 w 243234"/>
                <a:gd name="connsiteY74" fmla="*/ 173778 h 222265"/>
                <a:gd name="connsiteX75" fmla="*/ 235068 w 243234"/>
                <a:gd name="connsiteY75" fmla="*/ 172263 h 222265"/>
                <a:gd name="connsiteX76" fmla="*/ 243166 w 243234"/>
                <a:gd name="connsiteY76" fmla="*/ 174846 h 222265"/>
                <a:gd name="connsiteX77" fmla="*/ 235818 w 243234"/>
                <a:gd name="connsiteY77" fmla="*/ 184801 h 222265"/>
                <a:gd name="connsiteX78" fmla="*/ 197562 w 243234"/>
                <a:gd name="connsiteY78" fmla="*/ 198575 h 222265"/>
                <a:gd name="connsiteX79" fmla="*/ 160780 w 243234"/>
                <a:gd name="connsiteY79" fmla="*/ 165518 h 222265"/>
                <a:gd name="connsiteX80" fmla="*/ 135762 w 243234"/>
                <a:gd name="connsiteY80" fmla="*/ 139341 h 222265"/>
                <a:gd name="connsiteX81" fmla="*/ 148998 w 243234"/>
                <a:gd name="connsiteY81" fmla="*/ 137960 h 22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3234" h="222265">
                  <a:moveTo>
                    <a:pt x="40480" y="146247"/>
                  </a:moveTo>
                  <a:cubicBezTo>
                    <a:pt x="32201" y="143113"/>
                    <a:pt x="27709" y="138597"/>
                    <a:pt x="26863" y="124184"/>
                  </a:cubicBezTo>
                  <a:cubicBezTo>
                    <a:pt x="32136" y="124299"/>
                    <a:pt x="31943" y="129530"/>
                    <a:pt x="35675" y="131081"/>
                  </a:cubicBezTo>
                  <a:cubicBezTo>
                    <a:pt x="48371" y="127347"/>
                    <a:pt x="63912" y="126281"/>
                    <a:pt x="71011" y="117317"/>
                  </a:cubicBezTo>
                  <a:cubicBezTo>
                    <a:pt x="71447" y="116736"/>
                    <a:pt x="82839" y="115954"/>
                    <a:pt x="84581" y="115373"/>
                  </a:cubicBezTo>
                  <a:cubicBezTo>
                    <a:pt x="88284" y="114134"/>
                    <a:pt x="91641" y="112286"/>
                    <a:pt x="94915" y="110286"/>
                  </a:cubicBezTo>
                  <a:cubicBezTo>
                    <a:pt x="99142" y="107696"/>
                    <a:pt x="104794" y="106513"/>
                    <a:pt x="108639" y="103580"/>
                  </a:cubicBezTo>
                  <a:cubicBezTo>
                    <a:pt x="114586" y="99063"/>
                    <a:pt x="113407" y="90196"/>
                    <a:pt x="114615" y="83775"/>
                  </a:cubicBezTo>
                  <a:cubicBezTo>
                    <a:pt x="117746" y="67075"/>
                    <a:pt x="124589" y="51100"/>
                    <a:pt x="127176" y="34257"/>
                  </a:cubicBezTo>
                  <a:cubicBezTo>
                    <a:pt x="128777" y="23960"/>
                    <a:pt x="120830" y="1525"/>
                    <a:pt x="137969" y="20"/>
                  </a:cubicBezTo>
                  <a:cubicBezTo>
                    <a:pt x="141385" y="-275"/>
                    <a:pt x="143231" y="2726"/>
                    <a:pt x="144678" y="5079"/>
                  </a:cubicBezTo>
                  <a:cubicBezTo>
                    <a:pt x="147056" y="8994"/>
                    <a:pt x="147524" y="7813"/>
                    <a:pt x="151217" y="10042"/>
                  </a:cubicBezTo>
                  <a:lnTo>
                    <a:pt x="151492" y="10223"/>
                  </a:lnTo>
                  <a:lnTo>
                    <a:pt x="151778" y="10385"/>
                  </a:lnTo>
                  <a:lnTo>
                    <a:pt x="152043" y="10566"/>
                  </a:lnTo>
                  <a:lnTo>
                    <a:pt x="152331" y="10737"/>
                  </a:lnTo>
                  <a:lnTo>
                    <a:pt x="152606" y="10909"/>
                  </a:lnTo>
                  <a:lnTo>
                    <a:pt x="152852" y="11070"/>
                  </a:lnTo>
                  <a:lnTo>
                    <a:pt x="153130" y="11242"/>
                  </a:lnTo>
                  <a:lnTo>
                    <a:pt x="153385" y="11414"/>
                  </a:lnTo>
                  <a:lnTo>
                    <a:pt x="153395" y="11414"/>
                  </a:lnTo>
                  <a:cubicBezTo>
                    <a:pt x="158143" y="14586"/>
                    <a:pt x="161208" y="17958"/>
                    <a:pt x="161274" y="23588"/>
                  </a:cubicBezTo>
                  <a:lnTo>
                    <a:pt x="161294" y="23902"/>
                  </a:lnTo>
                  <a:cubicBezTo>
                    <a:pt x="161294" y="28685"/>
                    <a:pt x="160970" y="33562"/>
                    <a:pt x="160275" y="38335"/>
                  </a:cubicBezTo>
                  <a:lnTo>
                    <a:pt x="160180" y="38906"/>
                  </a:lnTo>
                  <a:lnTo>
                    <a:pt x="160144" y="39201"/>
                  </a:lnTo>
                  <a:lnTo>
                    <a:pt x="160105" y="39468"/>
                  </a:lnTo>
                  <a:lnTo>
                    <a:pt x="160049" y="39764"/>
                  </a:lnTo>
                  <a:lnTo>
                    <a:pt x="160019" y="40049"/>
                  </a:lnTo>
                  <a:lnTo>
                    <a:pt x="159961" y="40335"/>
                  </a:lnTo>
                  <a:lnTo>
                    <a:pt x="159915" y="40621"/>
                  </a:lnTo>
                  <a:lnTo>
                    <a:pt x="159866" y="40897"/>
                  </a:lnTo>
                  <a:lnTo>
                    <a:pt x="159820" y="41183"/>
                  </a:lnTo>
                  <a:lnTo>
                    <a:pt x="159761" y="41469"/>
                  </a:lnTo>
                  <a:lnTo>
                    <a:pt x="159725" y="41764"/>
                  </a:lnTo>
                  <a:lnTo>
                    <a:pt x="159666" y="42031"/>
                  </a:lnTo>
                  <a:lnTo>
                    <a:pt x="159610" y="42316"/>
                  </a:lnTo>
                  <a:cubicBezTo>
                    <a:pt x="159125" y="44879"/>
                    <a:pt x="158716" y="47870"/>
                    <a:pt x="157279" y="50185"/>
                  </a:cubicBezTo>
                  <a:cubicBezTo>
                    <a:pt x="155327" y="53338"/>
                    <a:pt x="153975" y="54262"/>
                    <a:pt x="153052" y="57816"/>
                  </a:cubicBezTo>
                  <a:cubicBezTo>
                    <a:pt x="152033" y="61683"/>
                    <a:pt x="151349" y="65418"/>
                    <a:pt x="149921" y="69200"/>
                  </a:cubicBezTo>
                  <a:cubicBezTo>
                    <a:pt x="147161" y="76449"/>
                    <a:pt x="143765" y="83326"/>
                    <a:pt x="143100" y="91130"/>
                  </a:cubicBezTo>
                  <a:cubicBezTo>
                    <a:pt x="151312" y="95100"/>
                    <a:pt x="160200" y="87872"/>
                    <a:pt x="168127" y="86994"/>
                  </a:cubicBezTo>
                  <a:cubicBezTo>
                    <a:pt x="166034" y="77440"/>
                    <a:pt x="166034" y="78658"/>
                    <a:pt x="168127" y="69095"/>
                  </a:cubicBezTo>
                  <a:cubicBezTo>
                    <a:pt x="168471" y="67609"/>
                    <a:pt x="180633" y="69476"/>
                    <a:pt x="181965" y="69504"/>
                  </a:cubicBezTo>
                  <a:cubicBezTo>
                    <a:pt x="183953" y="69523"/>
                    <a:pt x="186304" y="69761"/>
                    <a:pt x="188102" y="68771"/>
                  </a:cubicBezTo>
                  <a:cubicBezTo>
                    <a:pt x="189569" y="67952"/>
                    <a:pt x="189501" y="65770"/>
                    <a:pt x="191006" y="65017"/>
                  </a:cubicBezTo>
                  <a:cubicBezTo>
                    <a:pt x="192850" y="64084"/>
                    <a:pt x="197277" y="64970"/>
                    <a:pt x="199350" y="64989"/>
                  </a:cubicBezTo>
                  <a:cubicBezTo>
                    <a:pt x="206099" y="65046"/>
                    <a:pt x="212864" y="64960"/>
                    <a:pt x="219632" y="64960"/>
                  </a:cubicBezTo>
                  <a:cubicBezTo>
                    <a:pt x="227491" y="87899"/>
                    <a:pt x="199275" y="87813"/>
                    <a:pt x="174866" y="96034"/>
                  </a:cubicBezTo>
                  <a:lnTo>
                    <a:pt x="173799" y="96388"/>
                  </a:lnTo>
                  <a:lnTo>
                    <a:pt x="173799" y="96398"/>
                  </a:lnTo>
                  <a:lnTo>
                    <a:pt x="172725" y="96758"/>
                  </a:lnTo>
                  <a:lnTo>
                    <a:pt x="171677" y="97112"/>
                  </a:lnTo>
                  <a:lnTo>
                    <a:pt x="170610" y="97473"/>
                  </a:lnTo>
                  <a:lnTo>
                    <a:pt x="169565" y="97836"/>
                  </a:lnTo>
                  <a:cubicBezTo>
                    <a:pt x="148912" y="104933"/>
                    <a:pt x="131335" y="111791"/>
                    <a:pt x="131335" y="111791"/>
                  </a:cubicBezTo>
                  <a:cubicBezTo>
                    <a:pt x="123095" y="156022"/>
                    <a:pt x="98351" y="203176"/>
                    <a:pt x="48312" y="216380"/>
                  </a:cubicBezTo>
                  <a:cubicBezTo>
                    <a:pt x="34084" y="220133"/>
                    <a:pt x="15291" y="223371"/>
                    <a:pt x="510" y="221906"/>
                  </a:cubicBezTo>
                  <a:cubicBezTo>
                    <a:pt x="-1792" y="221667"/>
                    <a:pt x="4450" y="218179"/>
                    <a:pt x="4270" y="218370"/>
                  </a:cubicBezTo>
                  <a:cubicBezTo>
                    <a:pt x="6991" y="215560"/>
                    <a:pt x="6326" y="214885"/>
                    <a:pt x="11503" y="213456"/>
                  </a:cubicBezTo>
                  <a:cubicBezTo>
                    <a:pt x="20734" y="210883"/>
                    <a:pt x="29585" y="207330"/>
                    <a:pt x="38017" y="202937"/>
                  </a:cubicBezTo>
                  <a:cubicBezTo>
                    <a:pt x="53957" y="194651"/>
                    <a:pt x="68051" y="183762"/>
                    <a:pt x="82763" y="173778"/>
                  </a:cubicBezTo>
                  <a:cubicBezTo>
                    <a:pt x="83991" y="172939"/>
                    <a:pt x="84951" y="163813"/>
                    <a:pt x="85655" y="161899"/>
                  </a:cubicBezTo>
                  <a:cubicBezTo>
                    <a:pt x="87017" y="158280"/>
                    <a:pt x="88815" y="154822"/>
                    <a:pt x="90662" y="151344"/>
                  </a:cubicBezTo>
                  <a:cubicBezTo>
                    <a:pt x="94060" y="144952"/>
                    <a:pt x="103596" y="131425"/>
                    <a:pt x="103328" y="124243"/>
                  </a:cubicBezTo>
                  <a:cubicBezTo>
                    <a:pt x="96297" y="129671"/>
                    <a:pt x="90347" y="133549"/>
                    <a:pt x="81860" y="136683"/>
                  </a:cubicBezTo>
                  <a:cubicBezTo>
                    <a:pt x="75844" y="138892"/>
                    <a:pt x="68365" y="144562"/>
                    <a:pt x="61941" y="145286"/>
                  </a:cubicBezTo>
                  <a:cubicBezTo>
                    <a:pt x="59685" y="145533"/>
                    <a:pt x="44327" y="147706"/>
                    <a:pt x="40480" y="146247"/>
                  </a:cubicBezTo>
                  <a:moveTo>
                    <a:pt x="148998" y="137960"/>
                  </a:moveTo>
                  <a:cubicBezTo>
                    <a:pt x="147819" y="137875"/>
                    <a:pt x="154993" y="142379"/>
                    <a:pt x="155622" y="142638"/>
                  </a:cubicBezTo>
                  <a:cubicBezTo>
                    <a:pt x="156906" y="143189"/>
                    <a:pt x="158628" y="143294"/>
                    <a:pt x="159620" y="144418"/>
                  </a:cubicBezTo>
                  <a:cubicBezTo>
                    <a:pt x="160753" y="145723"/>
                    <a:pt x="160200" y="147935"/>
                    <a:pt x="161474" y="149066"/>
                  </a:cubicBezTo>
                  <a:cubicBezTo>
                    <a:pt x="162826" y="150269"/>
                    <a:pt x="166929" y="150620"/>
                    <a:pt x="168736" y="151305"/>
                  </a:cubicBezTo>
                  <a:cubicBezTo>
                    <a:pt x="173256" y="153019"/>
                    <a:pt x="177414" y="155373"/>
                    <a:pt x="181356" y="158002"/>
                  </a:cubicBezTo>
                  <a:cubicBezTo>
                    <a:pt x="183753" y="159594"/>
                    <a:pt x="201606" y="174912"/>
                    <a:pt x="203463" y="173778"/>
                  </a:cubicBezTo>
                  <a:cubicBezTo>
                    <a:pt x="212969" y="167976"/>
                    <a:pt x="224960" y="175065"/>
                    <a:pt x="235068" y="172263"/>
                  </a:cubicBezTo>
                  <a:cubicBezTo>
                    <a:pt x="238713" y="171254"/>
                    <a:pt x="243890" y="169330"/>
                    <a:pt x="243166" y="174846"/>
                  </a:cubicBezTo>
                  <a:cubicBezTo>
                    <a:pt x="243052" y="175741"/>
                    <a:pt x="236457" y="184676"/>
                    <a:pt x="235818" y="184801"/>
                  </a:cubicBezTo>
                  <a:cubicBezTo>
                    <a:pt x="218156" y="188286"/>
                    <a:pt x="211066" y="200004"/>
                    <a:pt x="197562" y="198575"/>
                  </a:cubicBezTo>
                  <a:cubicBezTo>
                    <a:pt x="186380" y="197365"/>
                    <a:pt x="160780" y="167357"/>
                    <a:pt x="160780" y="165518"/>
                  </a:cubicBezTo>
                  <a:cubicBezTo>
                    <a:pt x="151997" y="157212"/>
                    <a:pt x="142308" y="149744"/>
                    <a:pt x="135762" y="139341"/>
                  </a:cubicBezTo>
                  <a:cubicBezTo>
                    <a:pt x="139436" y="138187"/>
                    <a:pt x="143640" y="137551"/>
                    <a:pt x="148998" y="13796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536922" y="232242"/>
              <a:ext cx="281530" cy="356587"/>
            </a:xfrm>
            <a:custGeom>
              <a:avLst/>
              <a:gdLst>
                <a:gd name="connsiteX0" fmla="*/ 190234 w 281530"/>
                <a:gd name="connsiteY0" fmla="*/ 109448 h 356587"/>
                <a:gd name="connsiteX1" fmla="*/ 190234 w 281530"/>
                <a:gd name="connsiteY1" fmla="*/ 97054 h 356587"/>
                <a:gd name="connsiteX2" fmla="*/ 201027 w 281530"/>
                <a:gd name="connsiteY2" fmla="*/ 229365 h 356587"/>
                <a:gd name="connsiteX3" fmla="*/ 208640 w 281530"/>
                <a:gd name="connsiteY3" fmla="*/ 240424 h 356587"/>
                <a:gd name="connsiteX4" fmla="*/ 188987 w 281530"/>
                <a:gd name="connsiteY4" fmla="*/ 254883 h 356587"/>
                <a:gd name="connsiteX5" fmla="*/ 158799 w 281530"/>
                <a:gd name="connsiteY5" fmla="*/ 257417 h 356587"/>
                <a:gd name="connsiteX6" fmla="*/ 163017 w 281530"/>
                <a:gd name="connsiteY6" fmla="*/ 274727 h 356587"/>
                <a:gd name="connsiteX7" fmla="*/ 165119 w 281530"/>
                <a:gd name="connsiteY7" fmla="*/ 295315 h 356587"/>
                <a:gd name="connsiteX8" fmla="*/ 165453 w 281530"/>
                <a:gd name="connsiteY8" fmla="*/ 333866 h 356587"/>
                <a:gd name="connsiteX9" fmla="*/ 146009 w 281530"/>
                <a:gd name="connsiteY9" fmla="*/ 356014 h 356587"/>
                <a:gd name="connsiteX10" fmla="*/ 123008 w 281530"/>
                <a:gd name="connsiteY10" fmla="*/ 353824 h 356587"/>
                <a:gd name="connsiteX11" fmla="*/ 98285 w 281530"/>
                <a:gd name="connsiteY11" fmla="*/ 350566 h 356587"/>
                <a:gd name="connsiteX12" fmla="*/ 82021 w 281530"/>
                <a:gd name="connsiteY12" fmla="*/ 344830 h 356587"/>
                <a:gd name="connsiteX13" fmla="*/ 81707 w 281530"/>
                <a:gd name="connsiteY13" fmla="*/ 344689 h 356587"/>
                <a:gd name="connsiteX14" fmla="*/ 81363 w 281530"/>
                <a:gd name="connsiteY14" fmla="*/ 344545 h 356587"/>
                <a:gd name="connsiteX15" fmla="*/ 81041 w 281530"/>
                <a:gd name="connsiteY15" fmla="*/ 344401 h 356587"/>
                <a:gd name="connsiteX16" fmla="*/ 80688 w 281530"/>
                <a:gd name="connsiteY16" fmla="*/ 344259 h 356587"/>
                <a:gd name="connsiteX17" fmla="*/ 80345 w 281530"/>
                <a:gd name="connsiteY17" fmla="*/ 344116 h 356587"/>
                <a:gd name="connsiteX18" fmla="*/ 79994 w 281530"/>
                <a:gd name="connsiteY18" fmla="*/ 343974 h 356587"/>
                <a:gd name="connsiteX19" fmla="*/ 79251 w 281530"/>
                <a:gd name="connsiteY19" fmla="*/ 343696 h 356587"/>
                <a:gd name="connsiteX20" fmla="*/ 78900 w 281530"/>
                <a:gd name="connsiteY20" fmla="*/ 343535 h 356587"/>
                <a:gd name="connsiteX21" fmla="*/ 78527 w 281530"/>
                <a:gd name="connsiteY21" fmla="*/ 343411 h 356587"/>
                <a:gd name="connsiteX22" fmla="*/ 78157 w 281530"/>
                <a:gd name="connsiteY22" fmla="*/ 343260 h 356587"/>
                <a:gd name="connsiteX23" fmla="*/ 63795 w 281530"/>
                <a:gd name="connsiteY23" fmla="*/ 330637 h 356587"/>
                <a:gd name="connsiteX24" fmla="*/ 63785 w 281530"/>
                <a:gd name="connsiteY24" fmla="*/ 330256 h 356587"/>
                <a:gd name="connsiteX25" fmla="*/ 86036 w 281530"/>
                <a:gd name="connsiteY25" fmla="*/ 334361 h 356587"/>
                <a:gd name="connsiteX26" fmla="*/ 110484 w 281530"/>
                <a:gd name="connsiteY26" fmla="*/ 336104 h 356587"/>
                <a:gd name="connsiteX27" fmla="*/ 129603 w 281530"/>
                <a:gd name="connsiteY27" fmla="*/ 337599 h 356587"/>
                <a:gd name="connsiteX28" fmla="*/ 149028 w 281530"/>
                <a:gd name="connsiteY28" fmla="*/ 326969 h 356587"/>
                <a:gd name="connsiteX29" fmla="*/ 151815 w 281530"/>
                <a:gd name="connsiteY29" fmla="*/ 309488 h 356587"/>
                <a:gd name="connsiteX30" fmla="*/ 149970 w 281530"/>
                <a:gd name="connsiteY30" fmla="*/ 295732 h 356587"/>
                <a:gd name="connsiteX31" fmla="*/ 146411 w 281530"/>
                <a:gd name="connsiteY31" fmla="*/ 276890 h 356587"/>
                <a:gd name="connsiteX32" fmla="*/ 142679 w 281530"/>
                <a:gd name="connsiteY32" fmla="*/ 263992 h 356587"/>
                <a:gd name="connsiteX33" fmla="*/ 137996 w 281530"/>
                <a:gd name="connsiteY33" fmla="*/ 262648 h 356587"/>
                <a:gd name="connsiteX34" fmla="*/ 128405 w 281530"/>
                <a:gd name="connsiteY34" fmla="*/ 263638 h 356587"/>
                <a:gd name="connsiteX35" fmla="*/ 65128 w 281530"/>
                <a:gd name="connsiteY35" fmla="*/ 299419 h 356587"/>
                <a:gd name="connsiteX36" fmla="*/ 41557 w 281530"/>
                <a:gd name="connsiteY36" fmla="*/ 299419 h 356587"/>
                <a:gd name="connsiteX37" fmla="*/ 32906 w 281530"/>
                <a:gd name="connsiteY37" fmla="*/ 291647 h 356587"/>
                <a:gd name="connsiteX38" fmla="*/ 44069 w 281530"/>
                <a:gd name="connsiteY38" fmla="*/ 275632 h 356587"/>
                <a:gd name="connsiteX39" fmla="*/ 68746 w 281530"/>
                <a:gd name="connsiteY39" fmla="*/ 264772 h 356587"/>
                <a:gd name="connsiteX40" fmla="*/ 117812 w 281530"/>
                <a:gd name="connsiteY40" fmla="*/ 242768 h 356587"/>
                <a:gd name="connsiteX41" fmla="*/ 151968 w 281530"/>
                <a:gd name="connsiteY41" fmla="*/ 236108 h 356587"/>
                <a:gd name="connsiteX42" fmla="*/ 157411 w 281530"/>
                <a:gd name="connsiteY42" fmla="*/ 231184 h 356587"/>
                <a:gd name="connsiteX43" fmla="*/ 165148 w 281530"/>
                <a:gd name="connsiteY43" fmla="*/ 229991 h 356587"/>
                <a:gd name="connsiteX44" fmla="*/ 184180 w 281530"/>
                <a:gd name="connsiteY44" fmla="*/ 227457 h 356587"/>
                <a:gd name="connsiteX45" fmla="*/ 201034 w 281530"/>
                <a:gd name="connsiteY45" fmla="*/ 229365 h 356587"/>
                <a:gd name="connsiteX46" fmla="*/ 185817 w 281530"/>
                <a:gd name="connsiteY46" fmla="*/ 110819 h 356587"/>
                <a:gd name="connsiteX47" fmla="*/ 190234 w 281530"/>
                <a:gd name="connsiteY47" fmla="*/ 109448 h 356587"/>
                <a:gd name="connsiteX48" fmla="*/ 190234 w 281530"/>
                <a:gd name="connsiteY48" fmla="*/ 97054 h 356587"/>
                <a:gd name="connsiteX49" fmla="*/ 184343 w 281530"/>
                <a:gd name="connsiteY49" fmla="*/ 94301 h 356587"/>
                <a:gd name="connsiteX50" fmla="*/ 185817 w 281530"/>
                <a:gd name="connsiteY50" fmla="*/ 110819 h 356587"/>
                <a:gd name="connsiteX51" fmla="*/ 116642 w 281530"/>
                <a:gd name="connsiteY51" fmla="*/ 92929 h 356587"/>
                <a:gd name="connsiteX52" fmla="*/ 122524 w 281530"/>
                <a:gd name="connsiteY52" fmla="*/ 86032 h 356587"/>
                <a:gd name="connsiteX53" fmla="*/ 116642 w 281530"/>
                <a:gd name="connsiteY53" fmla="*/ 83288 h 356587"/>
                <a:gd name="connsiteX54" fmla="*/ 138720 w 281530"/>
                <a:gd name="connsiteY54" fmla="*/ 88795 h 356587"/>
                <a:gd name="connsiteX55" fmla="*/ 153442 w 281530"/>
                <a:gd name="connsiteY55" fmla="*/ 88795 h 356587"/>
                <a:gd name="connsiteX56" fmla="*/ 153442 w 281530"/>
                <a:gd name="connsiteY56" fmla="*/ 75029 h 356587"/>
                <a:gd name="connsiteX57" fmla="*/ 138720 w 281530"/>
                <a:gd name="connsiteY57" fmla="*/ 88795 h 356587"/>
                <a:gd name="connsiteX58" fmla="*/ 116642 w 281530"/>
                <a:gd name="connsiteY58" fmla="*/ 62636 h 356587"/>
                <a:gd name="connsiteX59" fmla="*/ 116642 w 281530"/>
                <a:gd name="connsiteY59" fmla="*/ 75029 h 356587"/>
                <a:gd name="connsiteX60" fmla="*/ 131374 w 281530"/>
                <a:gd name="connsiteY60" fmla="*/ 62636 h 356587"/>
                <a:gd name="connsiteX61" fmla="*/ 116642 w 281530"/>
                <a:gd name="connsiteY61" fmla="*/ 62636 h 356587"/>
                <a:gd name="connsiteX62" fmla="*/ 187294 w 281530"/>
                <a:gd name="connsiteY62" fmla="*/ 75029 h 356587"/>
                <a:gd name="connsiteX63" fmla="*/ 202006 w 281530"/>
                <a:gd name="connsiteY63" fmla="*/ 113582 h 356587"/>
                <a:gd name="connsiteX64" fmla="*/ 234401 w 281530"/>
                <a:gd name="connsiteY64" fmla="*/ 79154 h 356587"/>
                <a:gd name="connsiteX65" fmla="*/ 238816 w 281530"/>
                <a:gd name="connsiteY65" fmla="*/ 79154 h 356587"/>
                <a:gd name="connsiteX66" fmla="*/ 253538 w 281530"/>
                <a:gd name="connsiteY66" fmla="*/ 33724 h 356587"/>
                <a:gd name="connsiteX67" fmla="*/ 187294 w 281530"/>
                <a:gd name="connsiteY67" fmla="*/ 51633 h 356587"/>
                <a:gd name="connsiteX68" fmla="*/ 187294 w 281530"/>
                <a:gd name="connsiteY68" fmla="*/ 75029 h 356587"/>
                <a:gd name="connsiteX69" fmla="*/ 31288 w 281530"/>
                <a:gd name="connsiteY69" fmla="*/ 224153 h 356587"/>
                <a:gd name="connsiteX70" fmla="*/ 102680 w 281530"/>
                <a:gd name="connsiteY70" fmla="*/ 189831 h 356587"/>
                <a:gd name="connsiteX71" fmla="*/ 130802 w 281530"/>
                <a:gd name="connsiteY71" fmla="*/ 178313 h 356587"/>
                <a:gd name="connsiteX72" fmla="*/ 151301 w 281530"/>
                <a:gd name="connsiteY72" fmla="*/ 167709 h 356587"/>
                <a:gd name="connsiteX73" fmla="*/ 203005 w 281530"/>
                <a:gd name="connsiteY73" fmla="*/ 150077 h 356587"/>
                <a:gd name="connsiteX74" fmla="*/ 220763 w 281530"/>
                <a:gd name="connsiteY74" fmla="*/ 168397 h 356587"/>
                <a:gd name="connsiteX75" fmla="*/ 193214 w 281530"/>
                <a:gd name="connsiteY75" fmla="*/ 197117 h 356587"/>
                <a:gd name="connsiteX76" fmla="*/ 146638 w 281530"/>
                <a:gd name="connsiteY76" fmla="*/ 224068 h 356587"/>
                <a:gd name="connsiteX77" fmla="*/ 162787 w 281530"/>
                <a:gd name="connsiteY77" fmla="*/ 202241 h 356587"/>
                <a:gd name="connsiteX78" fmla="*/ 192108 w 281530"/>
                <a:gd name="connsiteY78" fmla="*/ 167577 h 356587"/>
                <a:gd name="connsiteX79" fmla="*/ 150874 w 281530"/>
                <a:gd name="connsiteY79" fmla="*/ 178932 h 356587"/>
                <a:gd name="connsiteX80" fmla="*/ 132678 w 281530"/>
                <a:gd name="connsiteY80" fmla="*/ 188533 h 356587"/>
                <a:gd name="connsiteX81" fmla="*/ 118516 w 281530"/>
                <a:gd name="connsiteY81" fmla="*/ 194030 h 356587"/>
                <a:gd name="connsiteX82" fmla="*/ 108047 w 281530"/>
                <a:gd name="connsiteY82" fmla="*/ 204338 h 356587"/>
                <a:gd name="connsiteX83" fmla="*/ 95915 w 281530"/>
                <a:gd name="connsiteY83" fmla="*/ 212094 h 356587"/>
                <a:gd name="connsiteX84" fmla="*/ 73236 w 281530"/>
                <a:gd name="connsiteY84" fmla="*/ 227496 h 356587"/>
                <a:gd name="connsiteX85" fmla="*/ 45896 w 281530"/>
                <a:gd name="connsiteY85" fmla="*/ 243033 h 356587"/>
                <a:gd name="connsiteX86" fmla="*/ 16766 w 281530"/>
                <a:gd name="connsiteY86" fmla="*/ 255371 h 356587"/>
                <a:gd name="connsiteX87" fmla="*/ 2129 w 281530"/>
                <a:gd name="connsiteY87" fmla="*/ 232593 h 356587"/>
                <a:gd name="connsiteX88" fmla="*/ 23656 w 281530"/>
                <a:gd name="connsiteY88" fmla="*/ 221246 h 356587"/>
                <a:gd name="connsiteX89" fmla="*/ 40156 w 281530"/>
                <a:gd name="connsiteY89" fmla="*/ 210596 h 356587"/>
                <a:gd name="connsiteX90" fmla="*/ 77718 w 281530"/>
                <a:gd name="connsiteY90" fmla="*/ 191030 h 356587"/>
                <a:gd name="connsiteX91" fmla="*/ 101053 w 281530"/>
                <a:gd name="connsiteY91" fmla="*/ 177579 h 356587"/>
                <a:gd name="connsiteX92" fmla="*/ 112893 w 281530"/>
                <a:gd name="connsiteY92" fmla="*/ 171262 h 356587"/>
                <a:gd name="connsiteX93" fmla="*/ 125464 w 281530"/>
                <a:gd name="connsiteY93" fmla="*/ 165890 h 356587"/>
                <a:gd name="connsiteX94" fmla="*/ 168164 w 281530"/>
                <a:gd name="connsiteY94" fmla="*/ 130110 h 356587"/>
                <a:gd name="connsiteX95" fmla="*/ 157077 w 281530"/>
                <a:gd name="connsiteY95" fmla="*/ 128728 h 356587"/>
                <a:gd name="connsiteX96" fmla="*/ 152692 w 281530"/>
                <a:gd name="connsiteY96" fmla="*/ 119298 h 356587"/>
                <a:gd name="connsiteX97" fmla="*/ 139148 w 281530"/>
                <a:gd name="connsiteY97" fmla="*/ 126976 h 356587"/>
                <a:gd name="connsiteX98" fmla="*/ 118735 w 281530"/>
                <a:gd name="connsiteY98" fmla="*/ 129186 h 356587"/>
                <a:gd name="connsiteX99" fmla="*/ 128071 w 281530"/>
                <a:gd name="connsiteY99" fmla="*/ 118507 h 356587"/>
                <a:gd name="connsiteX100" fmla="*/ 141670 w 281530"/>
                <a:gd name="connsiteY100" fmla="*/ 102560 h 356587"/>
                <a:gd name="connsiteX101" fmla="*/ 127520 w 281530"/>
                <a:gd name="connsiteY101" fmla="*/ 96911 h 356587"/>
                <a:gd name="connsiteX102" fmla="*/ 118450 w 281530"/>
                <a:gd name="connsiteY102" fmla="*/ 109085 h 356587"/>
                <a:gd name="connsiteX103" fmla="*/ 96029 w 281530"/>
                <a:gd name="connsiteY103" fmla="*/ 124766 h 356587"/>
                <a:gd name="connsiteX104" fmla="*/ 76958 w 281530"/>
                <a:gd name="connsiteY104" fmla="*/ 151334 h 356587"/>
                <a:gd name="connsiteX105" fmla="*/ 69935 w 281530"/>
                <a:gd name="connsiteY105" fmla="*/ 166375 h 356587"/>
                <a:gd name="connsiteX106" fmla="*/ 60628 w 281530"/>
                <a:gd name="connsiteY106" fmla="*/ 174006 h 356587"/>
                <a:gd name="connsiteX107" fmla="*/ 45019 w 281530"/>
                <a:gd name="connsiteY107" fmla="*/ 110800 h 356587"/>
                <a:gd name="connsiteX108" fmla="*/ 44658 w 281530"/>
                <a:gd name="connsiteY108" fmla="*/ 88880 h 356587"/>
                <a:gd name="connsiteX109" fmla="*/ 65946 w 281530"/>
                <a:gd name="connsiteY109" fmla="*/ 102713 h 356587"/>
                <a:gd name="connsiteX110" fmla="*/ 68078 w 281530"/>
                <a:gd name="connsiteY110" fmla="*/ 134339 h 356587"/>
                <a:gd name="connsiteX111" fmla="*/ 82771 w 281530"/>
                <a:gd name="connsiteY111" fmla="*/ 124709 h 356587"/>
                <a:gd name="connsiteX112" fmla="*/ 91298 w 281530"/>
                <a:gd name="connsiteY112" fmla="*/ 112144 h 356587"/>
                <a:gd name="connsiteX113" fmla="*/ 90243 w 281530"/>
                <a:gd name="connsiteY113" fmla="*/ 95406 h 356587"/>
                <a:gd name="connsiteX114" fmla="*/ 86160 w 281530"/>
                <a:gd name="connsiteY114" fmla="*/ 87775 h 356587"/>
                <a:gd name="connsiteX115" fmla="*/ 84932 w 281530"/>
                <a:gd name="connsiteY115" fmla="*/ 72257 h 356587"/>
                <a:gd name="connsiteX116" fmla="*/ 80537 w 281530"/>
                <a:gd name="connsiteY116" fmla="*/ 58273 h 356587"/>
                <a:gd name="connsiteX117" fmla="*/ 75056 w 281530"/>
                <a:gd name="connsiteY117" fmla="*/ 45393 h 356587"/>
                <a:gd name="connsiteX118" fmla="*/ 71019 w 281530"/>
                <a:gd name="connsiteY118" fmla="*/ 29599 h 356587"/>
                <a:gd name="connsiteX119" fmla="*/ 66585 w 281530"/>
                <a:gd name="connsiteY119" fmla="*/ 26836 h 356587"/>
                <a:gd name="connsiteX120" fmla="*/ 68059 w 281530"/>
                <a:gd name="connsiteY120" fmla="*/ 15834 h 356587"/>
                <a:gd name="connsiteX121" fmla="*/ 71019 w 281530"/>
                <a:gd name="connsiteY121" fmla="*/ 19968 h 356587"/>
                <a:gd name="connsiteX122" fmla="*/ 87549 w 281530"/>
                <a:gd name="connsiteY122" fmla="*/ 24588 h 356587"/>
                <a:gd name="connsiteX123" fmla="*/ 100188 w 281530"/>
                <a:gd name="connsiteY123" fmla="*/ 35591 h 356587"/>
                <a:gd name="connsiteX124" fmla="*/ 119888 w 281530"/>
                <a:gd name="connsiteY124" fmla="*/ 47727 h 356587"/>
                <a:gd name="connsiteX125" fmla="*/ 132183 w 281530"/>
                <a:gd name="connsiteY125" fmla="*/ 46860 h 356587"/>
                <a:gd name="connsiteX126" fmla="*/ 148255 w 281530"/>
                <a:gd name="connsiteY126" fmla="*/ 45365 h 356587"/>
                <a:gd name="connsiteX127" fmla="*/ 154624 w 281530"/>
                <a:gd name="connsiteY127" fmla="*/ 40659 h 356587"/>
                <a:gd name="connsiteX128" fmla="*/ 156792 w 281530"/>
                <a:gd name="connsiteY128" fmla="*/ 33819 h 356587"/>
                <a:gd name="connsiteX129" fmla="*/ 161969 w 281530"/>
                <a:gd name="connsiteY129" fmla="*/ 29008 h 356587"/>
                <a:gd name="connsiteX130" fmla="*/ 165843 w 281530"/>
                <a:gd name="connsiteY130" fmla="*/ 21854 h 356587"/>
                <a:gd name="connsiteX131" fmla="*/ 174740 w 281530"/>
                <a:gd name="connsiteY131" fmla="*/ 12233 h 356587"/>
                <a:gd name="connsiteX132" fmla="*/ 180251 w 281530"/>
                <a:gd name="connsiteY132" fmla="*/ 3021 h 356587"/>
                <a:gd name="connsiteX133" fmla="*/ 204957 w 281530"/>
                <a:gd name="connsiteY133" fmla="*/ 2058 h 356587"/>
                <a:gd name="connsiteX134" fmla="*/ 191718 w 281530"/>
                <a:gd name="connsiteY134" fmla="*/ 32342 h 356587"/>
                <a:gd name="connsiteX135" fmla="*/ 195850 w 281530"/>
                <a:gd name="connsiteY135" fmla="*/ 33505 h 356587"/>
                <a:gd name="connsiteX136" fmla="*/ 198676 w 281530"/>
                <a:gd name="connsiteY136" fmla="*/ 30237 h 356587"/>
                <a:gd name="connsiteX137" fmla="*/ 201977 w 281530"/>
                <a:gd name="connsiteY137" fmla="*/ 26884 h 356587"/>
                <a:gd name="connsiteX138" fmla="*/ 240282 w 281530"/>
                <a:gd name="connsiteY138" fmla="*/ 12947 h 356587"/>
                <a:gd name="connsiteX139" fmla="*/ 280032 w 281530"/>
                <a:gd name="connsiteY139" fmla="*/ 22711 h 356587"/>
                <a:gd name="connsiteX140" fmla="*/ 276636 w 281530"/>
                <a:gd name="connsiteY140" fmla="*/ 49423 h 356587"/>
                <a:gd name="connsiteX141" fmla="*/ 270241 w 281530"/>
                <a:gd name="connsiteY141" fmla="*/ 58787 h 356587"/>
                <a:gd name="connsiteX142" fmla="*/ 265310 w 281530"/>
                <a:gd name="connsiteY142" fmla="*/ 69085 h 356587"/>
                <a:gd name="connsiteX143" fmla="*/ 257460 w 281530"/>
                <a:gd name="connsiteY143" fmla="*/ 77344 h 356587"/>
                <a:gd name="connsiteX144" fmla="*/ 251711 w 281530"/>
                <a:gd name="connsiteY144" fmla="*/ 86985 h 356587"/>
                <a:gd name="connsiteX145" fmla="*/ 245345 w 281530"/>
                <a:gd name="connsiteY145" fmla="*/ 96187 h 356587"/>
                <a:gd name="connsiteX146" fmla="*/ 239159 w 281530"/>
                <a:gd name="connsiteY146" fmla="*/ 101665 h 356587"/>
                <a:gd name="connsiteX147" fmla="*/ 236228 w 281530"/>
                <a:gd name="connsiteY147" fmla="*/ 109038 h 356587"/>
                <a:gd name="connsiteX148" fmla="*/ 232355 w 281530"/>
                <a:gd name="connsiteY148" fmla="*/ 110791 h 356587"/>
                <a:gd name="connsiteX149" fmla="*/ 226598 w 281530"/>
                <a:gd name="connsiteY149" fmla="*/ 121498 h 356587"/>
                <a:gd name="connsiteX150" fmla="*/ 226435 w 281530"/>
                <a:gd name="connsiteY150" fmla="*/ 121651 h 356587"/>
                <a:gd name="connsiteX151" fmla="*/ 226264 w 281530"/>
                <a:gd name="connsiteY151" fmla="*/ 121794 h 356587"/>
                <a:gd name="connsiteX152" fmla="*/ 226111 w 281530"/>
                <a:gd name="connsiteY152" fmla="*/ 121936 h 356587"/>
                <a:gd name="connsiteX153" fmla="*/ 225950 w 281530"/>
                <a:gd name="connsiteY153" fmla="*/ 122060 h 356587"/>
                <a:gd name="connsiteX154" fmla="*/ 225635 w 281530"/>
                <a:gd name="connsiteY154" fmla="*/ 122346 h 356587"/>
                <a:gd name="connsiteX155" fmla="*/ 225465 w 281530"/>
                <a:gd name="connsiteY155" fmla="*/ 122470 h 356587"/>
                <a:gd name="connsiteX156" fmla="*/ 225302 w 281530"/>
                <a:gd name="connsiteY156" fmla="*/ 122603 h 356587"/>
                <a:gd name="connsiteX157" fmla="*/ 225151 w 281530"/>
                <a:gd name="connsiteY157" fmla="*/ 122746 h 356587"/>
                <a:gd name="connsiteX158" fmla="*/ 224683 w 281530"/>
                <a:gd name="connsiteY158" fmla="*/ 123127 h 356587"/>
                <a:gd name="connsiteX159" fmla="*/ 219689 w 281530"/>
                <a:gd name="connsiteY159" fmla="*/ 131253 h 356587"/>
                <a:gd name="connsiteX160" fmla="*/ 219689 w 281530"/>
                <a:gd name="connsiteY160" fmla="*/ 131482 h 356587"/>
                <a:gd name="connsiteX161" fmla="*/ 176996 w 281530"/>
                <a:gd name="connsiteY161" fmla="*/ 138360 h 356587"/>
                <a:gd name="connsiteX162" fmla="*/ 31288 w 281530"/>
                <a:gd name="connsiteY162" fmla="*/ 224173 h 35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81530" h="356587">
                  <a:moveTo>
                    <a:pt x="190234" y="109448"/>
                  </a:moveTo>
                  <a:lnTo>
                    <a:pt x="190234" y="97054"/>
                  </a:lnTo>
                  <a:moveTo>
                    <a:pt x="201027" y="229365"/>
                  </a:moveTo>
                  <a:cubicBezTo>
                    <a:pt x="205690" y="231145"/>
                    <a:pt x="209020" y="234452"/>
                    <a:pt x="208640" y="240424"/>
                  </a:cubicBezTo>
                  <a:cubicBezTo>
                    <a:pt x="207934" y="251045"/>
                    <a:pt x="199122" y="254532"/>
                    <a:pt x="188987" y="254883"/>
                  </a:cubicBezTo>
                  <a:cubicBezTo>
                    <a:pt x="182307" y="255122"/>
                    <a:pt x="163056" y="250884"/>
                    <a:pt x="158799" y="257417"/>
                  </a:cubicBezTo>
                  <a:cubicBezTo>
                    <a:pt x="155908" y="261887"/>
                    <a:pt x="162178" y="270020"/>
                    <a:pt x="163017" y="274727"/>
                  </a:cubicBezTo>
                  <a:cubicBezTo>
                    <a:pt x="164225" y="281519"/>
                    <a:pt x="164778" y="288415"/>
                    <a:pt x="165119" y="295315"/>
                  </a:cubicBezTo>
                  <a:cubicBezTo>
                    <a:pt x="165738" y="308135"/>
                    <a:pt x="165596" y="321033"/>
                    <a:pt x="165453" y="333866"/>
                  </a:cubicBezTo>
                  <a:cubicBezTo>
                    <a:pt x="165329" y="344345"/>
                    <a:pt x="157040" y="353214"/>
                    <a:pt x="146009" y="356014"/>
                  </a:cubicBezTo>
                  <a:cubicBezTo>
                    <a:pt x="138539" y="357928"/>
                    <a:pt x="130471" y="354490"/>
                    <a:pt x="123008" y="353824"/>
                  </a:cubicBezTo>
                  <a:cubicBezTo>
                    <a:pt x="114272" y="353041"/>
                    <a:pt x="106040" y="355224"/>
                    <a:pt x="98285" y="350566"/>
                  </a:cubicBezTo>
                  <a:cubicBezTo>
                    <a:pt x="92945" y="347374"/>
                    <a:pt x="87836" y="347288"/>
                    <a:pt x="82021" y="344830"/>
                  </a:cubicBezTo>
                  <a:lnTo>
                    <a:pt x="81707" y="344689"/>
                  </a:lnTo>
                  <a:lnTo>
                    <a:pt x="81363" y="344545"/>
                  </a:lnTo>
                  <a:lnTo>
                    <a:pt x="81041" y="344401"/>
                  </a:lnTo>
                  <a:lnTo>
                    <a:pt x="80688" y="344259"/>
                  </a:lnTo>
                  <a:lnTo>
                    <a:pt x="80345" y="344116"/>
                  </a:lnTo>
                  <a:lnTo>
                    <a:pt x="79994" y="343974"/>
                  </a:lnTo>
                  <a:lnTo>
                    <a:pt x="79251" y="343696"/>
                  </a:lnTo>
                  <a:lnTo>
                    <a:pt x="78900" y="343535"/>
                  </a:lnTo>
                  <a:lnTo>
                    <a:pt x="78527" y="343411"/>
                  </a:lnTo>
                  <a:lnTo>
                    <a:pt x="78157" y="343260"/>
                  </a:lnTo>
                  <a:cubicBezTo>
                    <a:pt x="71677" y="340648"/>
                    <a:pt x="64083" y="337294"/>
                    <a:pt x="63795" y="330637"/>
                  </a:cubicBezTo>
                  <a:lnTo>
                    <a:pt x="63785" y="330256"/>
                  </a:lnTo>
                  <a:cubicBezTo>
                    <a:pt x="69849" y="334780"/>
                    <a:pt x="78717" y="333810"/>
                    <a:pt x="86036" y="334361"/>
                  </a:cubicBezTo>
                  <a:cubicBezTo>
                    <a:pt x="94173" y="334970"/>
                    <a:pt x="102359" y="335295"/>
                    <a:pt x="110484" y="336104"/>
                  </a:cubicBezTo>
                  <a:cubicBezTo>
                    <a:pt x="116842" y="336724"/>
                    <a:pt x="123218" y="337514"/>
                    <a:pt x="129603" y="337599"/>
                  </a:cubicBezTo>
                  <a:cubicBezTo>
                    <a:pt x="137331" y="337687"/>
                    <a:pt x="143546" y="331446"/>
                    <a:pt x="149028" y="326969"/>
                  </a:cubicBezTo>
                  <a:cubicBezTo>
                    <a:pt x="150292" y="321072"/>
                    <a:pt x="150177" y="315300"/>
                    <a:pt x="151815" y="309488"/>
                  </a:cubicBezTo>
                  <a:cubicBezTo>
                    <a:pt x="153101" y="304801"/>
                    <a:pt x="151006" y="300277"/>
                    <a:pt x="149970" y="295732"/>
                  </a:cubicBezTo>
                  <a:cubicBezTo>
                    <a:pt x="148550" y="289493"/>
                    <a:pt x="147780" y="283138"/>
                    <a:pt x="146411" y="276890"/>
                  </a:cubicBezTo>
                  <a:cubicBezTo>
                    <a:pt x="145629" y="273356"/>
                    <a:pt x="144764" y="266906"/>
                    <a:pt x="142679" y="263992"/>
                  </a:cubicBezTo>
                  <a:cubicBezTo>
                    <a:pt x="140481" y="260963"/>
                    <a:pt x="141785" y="262209"/>
                    <a:pt x="137996" y="262648"/>
                  </a:cubicBezTo>
                  <a:cubicBezTo>
                    <a:pt x="137017" y="262763"/>
                    <a:pt x="128670" y="263448"/>
                    <a:pt x="128405" y="263638"/>
                  </a:cubicBezTo>
                  <a:cubicBezTo>
                    <a:pt x="109789" y="277870"/>
                    <a:pt x="86045" y="287330"/>
                    <a:pt x="65128" y="299419"/>
                  </a:cubicBezTo>
                  <a:lnTo>
                    <a:pt x="41557" y="299419"/>
                  </a:lnTo>
                  <a:cubicBezTo>
                    <a:pt x="40015" y="299419"/>
                    <a:pt x="33839" y="292837"/>
                    <a:pt x="32906" y="291647"/>
                  </a:cubicBezTo>
                  <a:cubicBezTo>
                    <a:pt x="24664" y="281024"/>
                    <a:pt x="35018" y="278405"/>
                    <a:pt x="44069" y="275632"/>
                  </a:cubicBezTo>
                  <a:cubicBezTo>
                    <a:pt x="52642" y="272993"/>
                    <a:pt x="60655" y="268506"/>
                    <a:pt x="68746" y="264772"/>
                  </a:cubicBezTo>
                  <a:cubicBezTo>
                    <a:pt x="85056" y="257217"/>
                    <a:pt x="100417" y="248101"/>
                    <a:pt x="117812" y="242768"/>
                  </a:cubicBezTo>
                  <a:cubicBezTo>
                    <a:pt x="128948" y="239336"/>
                    <a:pt x="140272" y="236985"/>
                    <a:pt x="151968" y="236108"/>
                  </a:cubicBezTo>
                  <a:cubicBezTo>
                    <a:pt x="153072" y="235937"/>
                    <a:pt x="155783" y="231889"/>
                    <a:pt x="157411" y="231184"/>
                  </a:cubicBezTo>
                  <a:cubicBezTo>
                    <a:pt x="159742" y="230145"/>
                    <a:pt x="162617" y="230316"/>
                    <a:pt x="165148" y="229991"/>
                  </a:cubicBezTo>
                  <a:cubicBezTo>
                    <a:pt x="171524" y="229155"/>
                    <a:pt x="177680" y="227648"/>
                    <a:pt x="184180" y="227457"/>
                  </a:cubicBezTo>
                  <a:cubicBezTo>
                    <a:pt x="189253" y="227287"/>
                    <a:pt x="195935" y="227431"/>
                    <a:pt x="201034" y="229365"/>
                  </a:cubicBezTo>
                  <a:close/>
                  <a:moveTo>
                    <a:pt x="185817" y="110819"/>
                  </a:moveTo>
                  <a:cubicBezTo>
                    <a:pt x="186076" y="109219"/>
                    <a:pt x="188149" y="109333"/>
                    <a:pt x="190234" y="109448"/>
                  </a:cubicBezTo>
                  <a:lnTo>
                    <a:pt x="190234" y="97054"/>
                  </a:lnTo>
                  <a:cubicBezTo>
                    <a:pt x="185608" y="98635"/>
                    <a:pt x="186655" y="94901"/>
                    <a:pt x="184343" y="94301"/>
                  </a:cubicBezTo>
                  <a:cubicBezTo>
                    <a:pt x="184838" y="99559"/>
                    <a:pt x="179395" y="108504"/>
                    <a:pt x="185817" y="110819"/>
                  </a:cubicBezTo>
                  <a:moveTo>
                    <a:pt x="116642" y="92929"/>
                  </a:moveTo>
                  <a:cubicBezTo>
                    <a:pt x="120458" y="92367"/>
                    <a:pt x="120896" y="88642"/>
                    <a:pt x="122524" y="86032"/>
                  </a:cubicBezTo>
                  <a:cubicBezTo>
                    <a:pt x="120212" y="85451"/>
                    <a:pt x="121266" y="81717"/>
                    <a:pt x="116642" y="83288"/>
                  </a:cubicBezTo>
                  <a:close/>
                  <a:moveTo>
                    <a:pt x="138720" y="88795"/>
                  </a:moveTo>
                  <a:lnTo>
                    <a:pt x="153442" y="88795"/>
                  </a:lnTo>
                  <a:cubicBezTo>
                    <a:pt x="150692" y="82688"/>
                    <a:pt x="161969" y="77677"/>
                    <a:pt x="153442" y="75029"/>
                  </a:cubicBezTo>
                  <a:cubicBezTo>
                    <a:pt x="147714" y="78859"/>
                    <a:pt x="144041" y="84594"/>
                    <a:pt x="138720" y="88795"/>
                  </a:cubicBezTo>
                  <a:moveTo>
                    <a:pt x="116642" y="62636"/>
                  </a:moveTo>
                  <a:lnTo>
                    <a:pt x="116642" y="75029"/>
                  </a:lnTo>
                  <a:cubicBezTo>
                    <a:pt x="125683" y="74763"/>
                    <a:pt x="128843" y="68999"/>
                    <a:pt x="131374" y="62636"/>
                  </a:cubicBezTo>
                  <a:cubicBezTo>
                    <a:pt x="125683" y="61397"/>
                    <a:pt x="124197" y="61331"/>
                    <a:pt x="116642" y="62636"/>
                  </a:cubicBezTo>
                  <a:moveTo>
                    <a:pt x="187294" y="75029"/>
                  </a:moveTo>
                  <a:cubicBezTo>
                    <a:pt x="204708" y="67570"/>
                    <a:pt x="213644" y="100169"/>
                    <a:pt x="202006" y="113582"/>
                  </a:cubicBezTo>
                  <a:cubicBezTo>
                    <a:pt x="218907" y="107799"/>
                    <a:pt x="228834" y="95520"/>
                    <a:pt x="234401" y="79154"/>
                  </a:cubicBezTo>
                  <a:lnTo>
                    <a:pt x="238816" y="79154"/>
                  </a:lnTo>
                  <a:cubicBezTo>
                    <a:pt x="241995" y="62398"/>
                    <a:pt x="254776" y="54624"/>
                    <a:pt x="253538" y="33724"/>
                  </a:cubicBezTo>
                  <a:cubicBezTo>
                    <a:pt x="227407" y="26598"/>
                    <a:pt x="207325" y="44326"/>
                    <a:pt x="187294" y="51633"/>
                  </a:cubicBezTo>
                  <a:cubicBezTo>
                    <a:pt x="188237" y="59111"/>
                    <a:pt x="193679" y="68856"/>
                    <a:pt x="187294" y="75029"/>
                  </a:cubicBezTo>
                  <a:moveTo>
                    <a:pt x="31288" y="224153"/>
                  </a:moveTo>
                  <a:cubicBezTo>
                    <a:pt x="31715" y="225667"/>
                    <a:pt x="97267" y="192755"/>
                    <a:pt x="102680" y="189831"/>
                  </a:cubicBezTo>
                  <a:cubicBezTo>
                    <a:pt x="111721" y="184924"/>
                    <a:pt x="121410" y="182380"/>
                    <a:pt x="130802" y="178313"/>
                  </a:cubicBezTo>
                  <a:cubicBezTo>
                    <a:pt x="137901" y="175225"/>
                    <a:pt x="144630" y="171501"/>
                    <a:pt x="151301" y="167709"/>
                  </a:cubicBezTo>
                  <a:cubicBezTo>
                    <a:pt x="161141" y="162100"/>
                    <a:pt x="197010" y="150315"/>
                    <a:pt x="203005" y="150077"/>
                  </a:cubicBezTo>
                  <a:cubicBezTo>
                    <a:pt x="215311" y="149591"/>
                    <a:pt x="221886" y="155574"/>
                    <a:pt x="220763" y="168397"/>
                  </a:cubicBezTo>
                  <a:cubicBezTo>
                    <a:pt x="219603" y="182095"/>
                    <a:pt x="204642" y="190945"/>
                    <a:pt x="193214" y="197117"/>
                  </a:cubicBezTo>
                  <a:cubicBezTo>
                    <a:pt x="177274" y="205729"/>
                    <a:pt x="161543" y="213845"/>
                    <a:pt x="146638" y="224068"/>
                  </a:cubicBezTo>
                  <a:cubicBezTo>
                    <a:pt x="144715" y="214349"/>
                    <a:pt x="156860" y="208348"/>
                    <a:pt x="162787" y="202241"/>
                  </a:cubicBezTo>
                  <a:cubicBezTo>
                    <a:pt x="173237" y="191460"/>
                    <a:pt x="183155" y="179503"/>
                    <a:pt x="192108" y="167577"/>
                  </a:cubicBezTo>
                  <a:cubicBezTo>
                    <a:pt x="178462" y="163519"/>
                    <a:pt x="162142" y="172691"/>
                    <a:pt x="150874" y="178932"/>
                  </a:cubicBezTo>
                  <a:cubicBezTo>
                    <a:pt x="144879" y="182236"/>
                    <a:pt x="139063" y="185914"/>
                    <a:pt x="132678" y="188533"/>
                  </a:cubicBezTo>
                  <a:cubicBezTo>
                    <a:pt x="128034" y="190457"/>
                    <a:pt x="122923" y="191582"/>
                    <a:pt x="118516" y="194030"/>
                  </a:cubicBezTo>
                  <a:cubicBezTo>
                    <a:pt x="113721" y="196727"/>
                    <a:pt x="111865" y="200776"/>
                    <a:pt x="108047" y="204338"/>
                  </a:cubicBezTo>
                  <a:cubicBezTo>
                    <a:pt x="104481" y="207616"/>
                    <a:pt x="99608" y="208531"/>
                    <a:pt x="95915" y="212094"/>
                  </a:cubicBezTo>
                  <a:cubicBezTo>
                    <a:pt x="89434" y="218361"/>
                    <a:pt x="80944" y="222665"/>
                    <a:pt x="73236" y="227496"/>
                  </a:cubicBezTo>
                  <a:cubicBezTo>
                    <a:pt x="64368" y="233030"/>
                    <a:pt x="55478" y="238615"/>
                    <a:pt x="45896" y="243033"/>
                  </a:cubicBezTo>
                  <a:cubicBezTo>
                    <a:pt x="36816" y="247226"/>
                    <a:pt x="27186" y="254788"/>
                    <a:pt x="16766" y="255371"/>
                  </a:cubicBezTo>
                  <a:cubicBezTo>
                    <a:pt x="3072" y="256112"/>
                    <a:pt x="-3772" y="243529"/>
                    <a:pt x="2129" y="232593"/>
                  </a:cubicBezTo>
                  <a:cubicBezTo>
                    <a:pt x="6982" y="223599"/>
                    <a:pt x="15253" y="224829"/>
                    <a:pt x="23656" y="221246"/>
                  </a:cubicBezTo>
                  <a:cubicBezTo>
                    <a:pt x="29697" y="218685"/>
                    <a:pt x="34884" y="214303"/>
                    <a:pt x="40156" y="210596"/>
                  </a:cubicBezTo>
                  <a:cubicBezTo>
                    <a:pt x="51863" y="202356"/>
                    <a:pt x="65082" y="197756"/>
                    <a:pt x="77718" y="191030"/>
                  </a:cubicBezTo>
                  <a:cubicBezTo>
                    <a:pt x="85695" y="186809"/>
                    <a:pt x="93269" y="182036"/>
                    <a:pt x="101053" y="177579"/>
                  </a:cubicBezTo>
                  <a:cubicBezTo>
                    <a:pt x="104936" y="175369"/>
                    <a:pt x="108866" y="173216"/>
                    <a:pt x="112893" y="171262"/>
                  </a:cubicBezTo>
                  <a:cubicBezTo>
                    <a:pt x="116384" y="169558"/>
                    <a:pt x="122694" y="168292"/>
                    <a:pt x="125464" y="165890"/>
                  </a:cubicBezTo>
                  <a:cubicBezTo>
                    <a:pt x="139548" y="153802"/>
                    <a:pt x="160142" y="147838"/>
                    <a:pt x="168164" y="130110"/>
                  </a:cubicBezTo>
                  <a:cubicBezTo>
                    <a:pt x="169183" y="127795"/>
                    <a:pt x="157859" y="129129"/>
                    <a:pt x="157077" y="128728"/>
                  </a:cubicBezTo>
                  <a:cubicBezTo>
                    <a:pt x="154071" y="127243"/>
                    <a:pt x="153366" y="121974"/>
                    <a:pt x="152692" y="119298"/>
                  </a:cubicBezTo>
                  <a:cubicBezTo>
                    <a:pt x="152918" y="120222"/>
                    <a:pt x="140328" y="126366"/>
                    <a:pt x="139148" y="126976"/>
                  </a:cubicBezTo>
                  <a:cubicBezTo>
                    <a:pt x="135648" y="128805"/>
                    <a:pt x="120847" y="134654"/>
                    <a:pt x="118735" y="129186"/>
                  </a:cubicBezTo>
                  <a:cubicBezTo>
                    <a:pt x="117480" y="125880"/>
                    <a:pt x="126112" y="120279"/>
                    <a:pt x="128071" y="118507"/>
                  </a:cubicBezTo>
                  <a:cubicBezTo>
                    <a:pt x="133506" y="113591"/>
                    <a:pt x="137236" y="108171"/>
                    <a:pt x="141670" y="102560"/>
                  </a:cubicBezTo>
                  <a:cubicBezTo>
                    <a:pt x="141034" y="103379"/>
                    <a:pt x="129937" y="96425"/>
                    <a:pt x="127520" y="96911"/>
                  </a:cubicBezTo>
                  <a:cubicBezTo>
                    <a:pt x="122095" y="97969"/>
                    <a:pt x="120553" y="105008"/>
                    <a:pt x="118450" y="109085"/>
                  </a:cubicBezTo>
                  <a:cubicBezTo>
                    <a:pt x="114311" y="117278"/>
                    <a:pt x="108286" y="131367"/>
                    <a:pt x="96029" y="124766"/>
                  </a:cubicBezTo>
                  <a:cubicBezTo>
                    <a:pt x="88845" y="132758"/>
                    <a:pt x="82001" y="141998"/>
                    <a:pt x="76958" y="151334"/>
                  </a:cubicBezTo>
                  <a:cubicBezTo>
                    <a:pt x="74673" y="155535"/>
                    <a:pt x="73428" y="163385"/>
                    <a:pt x="69935" y="166375"/>
                  </a:cubicBezTo>
                  <a:cubicBezTo>
                    <a:pt x="66404" y="169387"/>
                    <a:pt x="61454" y="168043"/>
                    <a:pt x="60628" y="174006"/>
                  </a:cubicBezTo>
                  <a:cubicBezTo>
                    <a:pt x="35808" y="166063"/>
                    <a:pt x="44410" y="129624"/>
                    <a:pt x="45019" y="110800"/>
                  </a:cubicBezTo>
                  <a:cubicBezTo>
                    <a:pt x="45229" y="103484"/>
                    <a:pt x="45077" y="96187"/>
                    <a:pt x="44658" y="88880"/>
                  </a:cubicBezTo>
                  <a:cubicBezTo>
                    <a:pt x="55232" y="89871"/>
                    <a:pt x="62760" y="92605"/>
                    <a:pt x="65946" y="102713"/>
                  </a:cubicBezTo>
                  <a:cubicBezTo>
                    <a:pt x="69155" y="112829"/>
                    <a:pt x="68526" y="123946"/>
                    <a:pt x="68078" y="134339"/>
                  </a:cubicBezTo>
                  <a:cubicBezTo>
                    <a:pt x="73255" y="132282"/>
                    <a:pt x="78671" y="128290"/>
                    <a:pt x="82771" y="124709"/>
                  </a:cubicBezTo>
                  <a:cubicBezTo>
                    <a:pt x="86418" y="121536"/>
                    <a:pt x="90957" y="116964"/>
                    <a:pt x="91298" y="112144"/>
                  </a:cubicBezTo>
                  <a:cubicBezTo>
                    <a:pt x="91661" y="106628"/>
                    <a:pt x="90872" y="100922"/>
                    <a:pt x="90243" y="95406"/>
                  </a:cubicBezTo>
                  <a:cubicBezTo>
                    <a:pt x="89749" y="90881"/>
                    <a:pt x="87836" y="91376"/>
                    <a:pt x="86160" y="87775"/>
                  </a:cubicBezTo>
                  <a:cubicBezTo>
                    <a:pt x="84257" y="83670"/>
                    <a:pt x="85751" y="76782"/>
                    <a:pt x="84932" y="72257"/>
                  </a:cubicBezTo>
                  <a:cubicBezTo>
                    <a:pt x="84038" y="67437"/>
                    <a:pt x="82411" y="62826"/>
                    <a:pt x="80537" y="58273"/>
                  </a:cubicBezTo>
                  <a:cubicBezTo>
                    <a:pt x="78756" y="53957"/>
                    <a:pt x="76690" y="49747"/>
                    <a:pt x="75056" y="45393"/>
                  </a:cubicBezTo>
                  <a:cubicBezTo>
                    <a:pt x="73628" y="41535"/>
                    <a:pt x="73428" y="32457"/>
                    <a:pt x="71019" y="29599"/>
                  </a:cubicBezTo>
                  <a:cubicBezTo>
                    <a:pt x="69935" y="28313"/>
                    <a:pt x="68327" y="27513"/>
                    <a:pt x="66585" y="26836"/>
                  </a:cubicBezTo>
                  <a:cubicBezTo>
                    <a:pt x="65452" y="21654"/>
                    <a:pt x="68392" y="20263"/>
                    <a:pt x="68059" y="15834"/>
                  </a:cubicBezTo>
                  <a:cubicBezTo>
                    <a:pt x="71209" y="15186"/>
                    <a:pt x="70877" y="17805"/>
                    <a:pt x="71019" y="19968"/>
                  </a:cubicBezTo>
                  <a:cubicBezTo>
                    <a:pt x="70887" y="18167"/>
                    <a:pt x="86340" y="23835"/>
                    <a:pt x="87549" y="24588"/>
                  </a:cubicBezTo>
                  <a:cubicBezTo>
                    <a:pt x="92385" y="27560"/>
                    <a:pt x="96249" y="31666"/>
                    <a:pt x="100188" y="35591"/>
                  </a:cubicBezTo>
                  <a:cubicBezTo>
                    <a:pt x="105594" y="41011"/>
                    <a:pt x="111665" y="46603"/>
                    <a:pt x="119888" y="47727"/>
                  </a:cubicBezTo>
                  <a:cubicBezTo>
                    <a:pt x="124075" y="48308"/>
                    <a:pt x="128071" y="47213"/>
                    <a:pt x="132183" y="46860"/>
                  </a:cubicBezTo>
                  <a:cubicBezTo>
                    <a:pt x="137541" y="46413"/>
                    <a:pt x="143166" y="47470"/>
                    <a:pt x="148255" y="45365"/>
                  </a:cubicBezTo>
                  <a:cubicBezTo>
                    <a:pt x="150750" y="44345"/>
                    <a:pt x="153206" y="42955"/>
                    <a:pt x="154624" y="40659"/>
                  </a:cubicBezTo>
                  <a:cubicBezTo>
                    <a:pt x="155908" y="38563"/>
                    <a:pt x="155498" y="35915"/>
                    <a:pt x="156792" y="33819"/>
                  </a:cubicBezTo>
                  <a:cubicBezTo>
                    <a:pt x="158039" y="31838"/>
                    <a:pt x="160551" y="30875"/>
                    <a:pt x="161969" y="29008"/>
                  </a:cubicBezTo>
                  <a:cubicBezTo>
                    <a:pt x="163626" y="26808"/>
                    <a:pt x="164520" y="24207"/>
                    <a:pt x="165843" y="21854"/>
                  </a:cubicBezTo>
                  <a:cubicBezTo>
                    <a:pt x="167984" y="18091"/>
                    <a:pt x="172303" y="15776"/>
                    <a:pt x="174740" y="12233"/>
                  </a:cubicBezTo>
                  <a:cubicBezTo>
                    <a:pt x="176815" y="9232"/>
                    <a:pt x="177195" y="5412"/>
                    <a:pt x="180251" y="3021"/>
                  </a:cubicBezTo>
                  <a:cubicBezTo>
                    <a:pt x="183067" y="792"/>
                    <a:pt x="204089" y="-1981"/>
                    <a:pt x="204957" y="2058"/>
                  </a:cubicBezTo>
                  <a:cubicBezTo>
                    <a:pt x="208487" y="18367"/>
                    <a:pt x="201149" y="25093"/>
                    <a:pt x="191718" y="32342"/>
                  </a:cubicBezTo>
                  <a:cubicBezTo>
                    <a:pt x="191318" y="32657"/>
                    <a:pt x="195097" y="33724"/>
                    <a:pt x="195850" y="33505"/>
                  </a:cubicBezTo>
                  <a:cubicBezTo>
                    <a:pt x="197295" y="33123"/>
                    <a:pt x="197762" y="31133"/>
                    <a:pt x="198676" y="30237"/>
                  </a:cubicBezTo>
                  <a:cubicBezTo>
                    <a:pt x="199875" y="29065"/>
                    <a:pt x="200389" y="27741"/>
                    <a:pt x="201977" y="26884"/>
                  </a:cubicBezTo>
                  <a:cubicBezTo>
                    <a:pt x="214122" y="20292"/>
                    <a:pt x="225855" y="14338"/>
                    <a:pt x="240282" y="12947"/>
                  </a:cubicBezTo>
                  <a:cubicBezTo>
                    <a:pt x="253102" y="11709"/>
                    <a:pt x="271211" y="12375"/>
                    <a:pt x="280032" y="22711"/>
                  </a:cubicBezTo>
                  <a:cubicBezTo>
                    <a:pt x="284076" y="27446"/>
                    <a:pt x="278899" y="44412"/>
                    <a:pt x="276636" y="49423"/>
                  </a:cubicBezTo>
                  <a:cubicBezTo>
                    <a:pt x="275123" y="52843"/>
                    <a:pt x="272972" y="56101"/>
                    <a:pt x="270241" y="58787"/>
                  </a:cubicBezTo>
                  <a:cubicBezTo>
                    <a:pt x="267110" y="61855"/>
                    <a:pt x="266947" y="65284"/>
                    <a:pt x="265310" y="69085"/>
                  </a:cubicBezTo>
                  <a:cubicBezTo>
                    <a:pt x="263882" y="72457"/>
                    <a:pt x="259609" y="74334"/>
                    <a:pt x="257460" y="77344"/>
                  </a:cubicBezTo>
                  <a:cubicBezTo>
                    <a:pt x="255260" y="80402"/>
                    <a:pt x="253606" y="83755"/>
                    <a:pt x="251711" y="86985"/>
                  </a:cubicBezTo>
                  <a:cubicBezTo>
                    <a:pt x="249828" y="90185"/>
                    <a:pt x="247942" y="93444"/>
                    <a:pt x="245345" y="96187"/>
                  </a:cubicBezTo>
                  <a:cubicBezTo>
                    <a:pt x="243488" y="98159"/>
                    <a:pt x="240682" y="99426"/>
                    <a:pt x="239159" y="101665"/>
                  </a:cubicBezTo>
                  <a:cubicBezTo>
                    <a:pt x="237676" y="103789"/>
                    <a:pt x="238017" y="107209"/>
                    <a:pt x="236228" y="109038"/>
                  </a:cubicBezTo>
                  <a:cubicBezTo>
                    <a:pt x="235371" y="109886"/>
                    <a:pt x="232869" y="110124"/>
                    <a:pt x="232355" y="110791"/>
                  </a:cubicBezTo>
                  <a:cubicBezTo>
                    <a:pt x="229529" y="114401"/>
                    <a:pt x="230623" y="117935"/>
                    <a:pt x="226598" y="121498"/>
                  </a:cubicBezTo>
                  <a:lnTo>
                    <a:pt x="226435" y="121651"/>
                  </a:lnTo>
                  <a:lnTo>
                    <a:pt x="226264" y="121794"/>
                  </a:lnTo>
                  <a:lnTo>
                    <a:pt x="226111" y="121936"/>
                  </a:lnTo>
                  <a:lnTo>
                    <a:pt x="225950" y="122060"/>
                  </a:lnTo>
                  <a:lnTo>
                    <a:pt x="225635" y="122346"/>
                  </a:lnTo>
                  <a:lnTo>
                    <a:pt x="225465" y="122470"/>
                  </a:lnTo>
                  <a:lnTo>
                    <a:pt x="225302" y="122603"/>
                  </a:lnTo>
                  <a:lnTo>
                    <a:pt x="225151" y="122746"/>
                  </a:lnTo>
                  <a:lnTo>
                    <a:pt x="224683" y="123127"/>
                  </a:lnTo>
                  <a:cubicBezTo>
                    <a:pt x="222030" y="125347"/>
                    <a:pt x="219803" y="127347"/>
                    <a:pt x="219689" y="131253"/>
                  </a:cubicBezTo>
                  <a:lnTo>
                    <a:pt x="219689" y="131482"/>
                  </a:lnTo>
                  <a:cubicBezTo>
                    <a:pt x="205461" y="138379"/>
                    <a:pt x="194344" y="144094"/>
                    <a:pt x="176996" y="138360"/>
                  </a:cubicBezTo>
                  <a:cubicBezTo>
                    <a:pt x="156546" y="156869"/>
                    <a:pt x="56830" y="211264"/>
                    <a:pt x="31288" y="224173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453474" y="611800"/>
              <a:ext cx="119422" cy="98476"/>
            </a:xfrm>
            <a:custGeom>
              <a:avLst/>
              <a:gdLst>
                <a:gd name="connsiteX0" fmla="*/ 481 w 119422"/>
                <a:gd name="connsiteY0" fmla="*/ 23 h 98476"/>
                <a:gd name="connsiteX1" fmla="*/ 24359 w 119422"/>
                <a:gd name="connsiteY1" fmla="*/ 509 h 98476"/>
                <a:gd name="connsiteX2" fmla="*/ 35446 w 119422"/>
                <a:gd name="connsiteY2" fmla="*/ 187 h 98476"/>
                <a:gd name="connsiteX3" fmla="*/ 41776 w 119422"/>
                <a:gd name="connsiteY3" fmla="*/ 8959 h 98476"/>
                <a:gd name="connsiteX4" fmla="*/ 94811 w 119422"/>
                <a:gd name="connsiteY4" fmla="*/ 70719 h 98476"/>
                <a:gd name="connsiteX5" fmla="*/ 95315 w 119422"/>
                <a:gd name="connsiteY5" fmla="*/ 70565 h 98476"/>
                <a:gd name="connsiteX6" fmla="*/ 94640 w 119422"/>
                <a:gd name="connsiteY6" fmla="*/ 15819 h 98476"/>
                <a:gd name="connsiteX7" fmla="*/ 87312 w 119422"/>
                <a:gd name="connsiteY7" fmla="*/ 6883 h 98476"/>
                <a:gd name="connsiteX8" fmla="*/ 76558 w 119422"/>
                <a:gd name="connsiteY8" fmla="*/ 5140 h 98476"/>
                <a:gd name="connsiteX9" fmla="*/ 76729 w 119422"/>
                <a:gd name="connsiteY9" fmla="*/ 23 h 98476"/>
                <a:gd name="connsiteX10" fmla="*/ 99588 w 119422"/>
                <a:gd name="connsiteY10" fmla="*/ 509 h 98476"/>
                <a:gd name="connsiteX11" fmla="*/ 119032 w 119422"/>
                <a:gd name="connsiteY11" fmla="*/ 23 h 98476"/>
                <a:gd name="connsiteX12" fmla="*/ 119032 w 119422"/>
                <a:gd name="connsiteY12" fmla="*/ 5140 h 98476"/>
                <a:gd name="connsiteX13" fmla="*/ 112054 w 119422"/>
                <a:gd name="connsiteY13" fmla="*/ 6569 h 98476"/>
                <a:gd name="connsiteX14" fmla="*/ 105050 w 119422"/>
                <a:gd name="connsiteY14" fmla="*/ 15989 h 98476"/>
                <a:gd name="connsiteX15" fmla="*/ 103681 w 119422"/>
                <a:gd name="connsiteY15" fmla="*/ 76308 h 98476"/>
                <a:gd name="connsiteX16" fmla="*/ 104022 w 119422"/>
                <a:gd name="connsiteY16" fmla="*/ 98335 h 98476"/>
                <a:gd name="connsiteX17" fmla="*/ 88681 w 119422"/>
                <a:gd name="connsiteY17" fmla="*/ 98476 h 98476"/>
                <a:gd name="connsiteX18" fmla="*/ 26910 w 119422"/>
                <a:gd name="connsiteY18" fmla="*/ 23010 h 98476"/>
                <a:gd name="connsiteX19" fmla="*/ 26062 w 119422"/>
                <a:gd name="connsiteY19" fmla="*/ 23010 h 98476"/>
                <a:gd name="connsiteX20" fmla="*/ 26415 w 119422"/>
                <a:gd name="connsiteY20" fmla="*/ 80940 h 98476"/>
                <a:gd name="connsiteX21" fmla="*/ 33904 w 119422"/>
                <a:gd name="connsiteY21" fmla="*/ 90980 h 98476"/>
                <a:gd name="connsiteX22" fmla="*/ 43973 w 119422"/>
                <a:gd name="connsiteY22" fmla="*/ 92580 h 98476"/>
                <a:gd name="connsiteX23" fmla="*/ 43630 w 119422"/>
                <a:gd name="connsiteY23" fmla="*/ 97857 h 98476"/>
                <a:gd name="connsiteX24" fmla="*/ 22132 w 119422"/>
                <a:gd name="connsiteY24" fmla="*/ 97372 h 98476"/>
                <a:gd name="connsiteX25" fmla="*/ 481 w 119422"/>
                <a:gd name="connsiteY25" fmla="*/ 97857 h 98476"/>
                <a:gd name="connsiteX26" fmla="*/ 481 w 119422"/>
                <a:gd name="connsiteY26" fmla="*/ 92580 h 98476"/>
                <a:gd name="connsiteX27" fmla="*/ 10036 w 119422"/>
                <a:gd name="connsiteY27" fmla="*/ 90829 h 98476"/>
                <a:gd name="connsiteX28" fmla="*/ 16003 w 119422"/>
                <a:gd name="connsiteY28" fmla="*/ 81740 h 98476"/>
                <a:gd name="connsiteX29" fmla="*/ 17698 w 119422"/>
                <a:gd name="connsiteY29" fmla="*/ 17419 h 98476"/>
                <a:gd name="connsiteX30" fmla="*/ 12083 w 119422"/>
                <a:gd name="connsiteY30" fmla="*/ 7998 h 98476"/>
                <a:gd name="connsiteX31" fmla="*/ 301 w 119422"/>
                <a:gd name="connsiteY31" fmla="*/ 5281 h 98476"/>
                <a:gd name="connsiteX32" fmla="*/ 481 w 119422"/>
                <a:gd name="connsiteY32" fmla="*/ 23 h 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422" h="98476">
                  <a:moveTo>
                    <a:pt x="481" y="23"/>
                  </a:moveTo>
                  <a:cubicBezTo>
                    <a:pt x="5946" y="-128"/>
                    <a:pt x="14290" y="509"/>
                    <a:pt x="24359" y="509"/>
                  </a:cubicBezTo>
                  <a:cubicBezTo>
                    <a:pt x="28966" y="509"/>
                    <a:pt x="33410" y="338"/>
                    <a:pt x="35446" y="187"/>
                  </a:cubicBezTo>
                  <a:cubicBezTo>
                    <a:pt x="36302" y="2425"/>
                    <a:pt x="37834" y="4491"/>
                    <a:pt x="41776" y="8959"/>
                  </a:cubicBezTo>
                  <a:cubicBezTo>
                    <a:pt x="56269" y="26354"/>
                    <a:pt x="84410" y="59381"/>
                    <a:pt x="94811" y="70719"/>
                  </a:cubicBezTo>
                  <a:cubicBezTo>
                    <a:pt x="94991" y="70719"/>
                    <a:pt x="95144" y="70565"/>
                    <a:pt x="95315" y="70565"/>
                  </a:cubicBezTo>
                  <a:cubicBezTo>
                    <a:pt x="95315" y="50141"/>
                    <a:pt x="95678" y="26515"/>
                    <a:pt x="94640" y="15819"/>
                  </a:cubicBezTo>
                  <a:cubicBezTo>
                    <a:pt x="94126" y="10568"/>
                    <a:pt x="92594" y="8169"/>
                    <a:pt x="87312" y="6883"/>
                  </a:cubicBezTo>
                  <a:cubicBezTo>
                    <a:pt x="84076" y="6093"/>
                    <a:pt x="81002" y="5605"/>
                    <a:pt x="76558" y="5140"/>
                  </a:cubicBezTo>
                  <a:cubicBezTo>
                    <a:pt x="76044" y="4501"/>
                    <a:pt x="76215" y="338"/>
                    <a:pt x="76729" y="23"/>
                  </a:cubicBezTo>
                  <a:cubicBezTo>
                    <a:pt x="81002" y="23"/>
                    <a:pt x="88834" y="509"/>
                    <a:pt x="99588" y="509"/>
                  </a:cubicBezTo>
                  <a:cubicBezTo>
                    <a:pt x="107954" y="509"/>
                    <a:pt x="115948" y="23"/>
                    <a:pt x="119032" y="23"/>
                  </a:cubicBezTo>
                  <a:cubicBezTo>
                    <a:pt x="119553" y="509"/>
                    <a:pt x="119553" y="4501"/>
                    <a:pt x="119032" y="5140"/>
                  </a:cubicBezTo>
                  <a:cubicBezTo>
                    <a:pt x="116308" y="5605"/>
                    <a:pt x="114262" y="5930"/>
                    <a:pt x="112054" y="6569"/>
                  </a:cubicBezTo>
                  <a:cubicBezTo>
                    <a:pt x="107260" y="7998"/>
                    <a:pt x="105727" y="10083"/>
                    <a:pt x="105050" y="15989"/>
                  </a:cubicBezTo>
                  <a:cubicBezTo>
                    <a:pt x="104022" y="29556"/>
                    <a:pt x="103871" y="52685"/>
                    <a:pt x="103681" y="76308"/>
                  </a:cubicBezTo>
                  <a:cubicBezTo>
                    <a:pt x="103681" y="83473"/>
                    <a:pt x="103871" y="92743"/>
                    <a:pt x="104022" y="98335"/>
                  </a:cubicBezTo>
                  <a:cubicBezTo>
                    <a:pt x="101471" y="98011"/>
                    <a:pt x="91575" y="98162"/>
                    <a:pt x="88681" y="98476"/>
                  </a:cubicBezTo>
                  <a:cubicBezTo>
                    <a:pt x="78955" y="85712"/>
                    <a:pt x="37834" y="36089"/>
                    <a:pt x="26910" y="23010"/>
                  </a:cubicBezTo>
                  <a:cubicBezTo>
                    <a:pt x="26586" y="22535"/>
                    <a:pt x="26062" y="22840"/>
                    <a:pt x="26062" y="23010"/>
                  </a:cubicBezTo>
                  <a:cubicBezTo>
                    <a:pt x="25721" y="40235"/>
                    <a:pt x="25891" y="73594"/>
                    <a:pt x="26415" y="80940"/>
                  </a:cubicBezTo>
                  <a:cubicBezTo>
                    <a:pt x="26759" y="87646"/>
                    <a:pt x="29136" y="90036"/>
                    <a:pt x="33904" y="90980"/>
                  </a:cubicBezTo>
                  <a:cubicBezTo>
                    <a:pt x="36645" y="91638"/>
                    <a:pt x="39720" y="92104"/>
                    <a:pt x="43973" y="92580"/>
                  </a:cubicBezTo>
                  <a:cubicBezTo>
                    <a:pt x="44497" y="93219"/>
                    <a:pt x="44497" y="97057"/>
                    <a:pt x="43630" y="97857"/>
                  </a:cubicBezTo>
                  <a:cubicBezTo>
                    <a:pt x="38177" y="97857"/>
                    <a:pt x="30498" y="97372"/>
                    <a:pt x="22132" y="97372"/>
                  </a:cubicBezTo>
                  <a:cubicBezTo>
                    <a:pt x="12758" y="97372"/>
                    <a:pt x="5259" y="97857"/>
                    <a:pt x="481" y="97857"/>
                  </a:cubicBezTo>
                  <a:cubicBezTo>
                    <a:pt x="-194" y="97211"/>
                    <a:pt x="-40" y="93219"/>
                    <a:pt x="481" y="92580"/>
                  </a:cubicBezTo>
                  <a:cubicBezTo>
                    <a:pt x="4240" y="92104"/>
                    <a:pt x="7135" y="91780"/>
                    <a:pt x="10036" y="90829"/>
                  </a:cubicBezTo>
                  <a:cubicBezTo>
                    <a:pt x="13786" y="89714"/>
                    <a:pt x="15481" y="87161"/>
                    <a:pt x="16003" y="81740"/>
                  </a:cubicBezTo>
                  <a:cubicBezTo>
                    <a:pt x="17014" y="73270"/>
                    <a:pt x="17535" y="44235"/>
                    <a:pt x="17698" y="17419"/>
                  </a:cubicBezTo>
                  <a:cubicBezTo>
                    <a:pt x="17698" y="14075"/>
                    <a:pt x="16003" y="9598"/>
                    <a:pt x="12083" y="7998"/>
                  </a:cubicBezTo>
                  <a:cubicBezTo>
                    <a:pt x="8838" y="6569"/>
                    <a:pt x="5422" y="5779"/>
                    <a:pt x="301" y="5281"/>
                  </a:cubicBezTo>
                  <a:cubicBezTo>
                    <a:pt x="-194" y="4664"/>
                    <a:pt x="-40" y="509"/>
                    <a:pt x="481" y="2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588542" y="643402"/>
              <a:ext cx="65478" cy="67608"/>
            </a:xfrm>
            <a:custGeom>
              <a:avLst/>
              <a:gdLst>
                <a:gd name="connsiteX0" fmla="*/ 36057 w 65478"/>
                <a:gd name="connsiteY0" fmla="*/ 34125 h 67608"/>
                <a:gd name="connsiteX1" fmla="*/ 19641 w 65478"/>
                <a:gd name="connsiteY1" fmla="*/ 40022 h 67608"/>
                <a:gd name="connsiteX2" fmla="*/ 18118 w 65478"/>
                <a:gd name="connsiteY2" fmla="*/ 45289 h 67608"/>
                <a:gd name="connsiteX3" fmla="*/ 29566 w 65478"/>
                <a:gd name="connsiteY3" fmla="*/ 56595 h 67608"/>
                <a:gd name="connsiteX4" fmla="*/ 35021 w 65478"/>
                <a:gd name="connsiteY4" fmla="*/ 55169 h 67608"/>
                <a:gd name="connsiteX5" fmla="*/ 36400 w 65478"/>
                <a:gd name="connsiteY5" fmla="*/ 51986 h 67608"/>
                <a:gd name="connsiteX6" fmla="*/ 36744 w 65478"/>
                <a:gd name="connsiteY6" fmla="*/ 34935 h 67608"/>
                <a:gd name="connsiteX7" fmla="*/ 36057 w 65478"/>
                <a:gd name="connsiteY7" fmla="*/ 34125 h 67608"/>
                <a:gd name="connsiteX8" fmla="*/ 34344 w 65478"/>
                <a:gd name="connsiteY8" fmla="*/ 15786 h 67608"/>
                <a:gd name="connsiteX9" fmla="*/ 22211 w 65478"/>
                <a:gd name="connsiteY9" fmla="*/ 10518 h 67608"/>
                <a:gd name="connsiteX10" fmla="*/ 14359 w 65478"/>
                <a:gd name="connsiteY10" fmla="*/ 12433 h 67608"/>
                <a:gd name="connsiteX11" fmla="*/ 8193 w 65478"/>
                <a:gd name="connsiteY11" fmla="*/ 22636 h 67608"/>
                <a:gd name="connsiteX12" fmla="*/ 2397 w 65478"/>
                <a:gd name="connsiteY12" fmla="*/ 19778 h 67608"/>
                <a:gd name="connsiteX13" fmla="*/ 6156 w 65478"/>
                <a:gd name="connsiteY13" fmla="*/ 9728 h 67608"/>
                <a:gd name="connsiteX14" fmla="*/ 31442 w 65478"/>
                <a:gd name="connsiteY14" fmla="*/ 0 h 67608"/>
                <a:gd name="connsiteX15" fmla="*/ 50589 w 65478"/>
                <a:gd name="connsiteY15" fmla="*/ 9260 h 67608"/>
                <a:gd name="connsiteX16" fmla="*/ 54852 w 65478"/>
                <a:gd name="connsiteY16" fmla="*/ 25350 h 67608"/>
                <a:gd name="connsiteX17" fmla="*/ 54338 w 65478"/>
                <a:gd name="connsiteY17" fmla="*/ 50394 h 67608"/>
                <a:gd name="connsiteX18" fmla="*/ 59640 w 65478"/>
                <a:gd name="connsiteY18" fmla="*/ 56595 h 67608"/>
                <a:gd name="connsiteX19" fmla="*/ 65445 w 65478"/>
                <a:gd name="connsiteY19" fmla="*/ 55805 h 67608"/>
                <a:gd name="connsiteX20" fmla="*/ 64597 w 65478"/>
                <a:gd name="connsiteY20" fmla="*/ 61702 h 67608"/>
                <a:gd name="connsiteX21" fmla="*/ 47497 w 65478"/>
                <a:gd name="connsiteY21" fmla="*/ 67608 h 67608"/>
                <a:gd name="connsiteX22" fmla="*/ 37599 w 65478"/>
                <a:gd name="connsiteY22" fmla="*/ 62980 h 67608"/>
                <a:gd name="connsiteX23" fmla="*/ 36571 w 65478"/>
                <a:gd name="connsiteY23" fmla="*/ 59958 h 67608"/>
                <a:gd name="connsiteX24" fmla="*/ 35886 w 65478"/>
                <a:gd name="connsiteY24" fmla="*/ 59636 h 67608"/>
                <a:gd name="connsiteX25" fmla="*/ 16406 w 65478"/>
                <a:gd name="connsiteY25" fmla="*/ 67608 h 67608"/>
                <a:gd name="connsiteX26" fmla="*/ 6490 w 65478"/>
                <a:gd name="connsiteY26" fmla="*/ 63789 h 67608"/>
                <a:gd name="connsiteX27" fmla="*/ 0 w 65478"/>
                <a:gd name="connsiteY27" fmla="*/ 48469 h 67608"/>
                <a:gd name="connsiteX28" fmla="*/ 2911 w 65478"/>
                <a:gd name="connsiteY28" fmla="*/ 39058 h 67608"/>
                <a:gd name="connsiteX29" fmla="*/ 35382 w 65478"/>
                <a:gd name="connsiteY29" fmla="*/ 29028 h 67608"/>
                <a:gd name="connsiteX30" fmla="*/ 36744 w 65478"/>
                <a:gd name="connsiteY30" fmla="*/ 27265 h 67608"/>
                <a:gd name="connsiteX31" fmla="*/ 36914 w 65478"/>
                <a:gd name="connsiteY31" fmla="*/ 24407 h 67608"/>
                <a:gd name="connsiteX32" fmla="*/ 34344 w 6547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78" h="67608">
                  <a:moveTo>
                    <a:pt x="36057" y="34125"/>
                  </a:moveTo>
                  <a:cubicBezTo>
                    <a:pt x="31099" y="35876"/>
                    <a:pt x="21868" y="38429"/>
                    <a:pt x="19641" y="40022"/>
                  </a:cubicBezTo>
                  <a:cubicBezTo>
                    <a:pt x="19127" y="40507"/>
                    <a:pt x="18118" y="43687"/>
                    <a:pt x="18118" y="45289"/>
                  </a:cubicBezTo>
                  <a:cubicBezTo>
                    <a:pt x="18118" y="52625"/>
                    <a:pt x="23744" y="56595"/>
                    <a:pt x="29566" y="56595"/>
                  </a:cubicBezTo>
                  <a:cubicBezTo>
                    <a:pt x="31442" y="56595"/>
                    <a:pt x="33506" y="56129"/>
                    <a:pt x="35021" y="55169"/>
                  </a:cubicBezTo>
                  <a:cubicBezTo>
                    <a:pt x="35886" y="54700"/>
                    <a:pt x="36400" y="53576"/>
                    <a:pt x="3640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0" y="34125"/>
                    <a:pt x="36057" y="34125"/>
                  </a:cubicBezTo>
                  <a:moveTo>
                    <a:pt x="34344" y="15786"/>
                  </a:moveTo>
                  <a:cubicBezTo>
                    <a:pt x="31613" y="12118"/>
                    <a:pt x="26826" y="10518"/>
                    <a:pt x="22211" y="10518"/>
                  </a:cubicBezTo>
                  <a:cubicBezTo>
                    <a:pt x="18462" y="10518"/>
                    <a:pt x="15378" y="11479"/>
                    <a:pt x="14359" y="12433"/>
                  </a:cubicBezTo>
                  <a:cubicBezTo>
                    <a:pt x="12827" y="13710"/>
                    <a:pt x="9572" y="19778"/>
                    <a:pt x="8193" y="22636"/>
                  </a:cubicBezTo>
                  <a:cubicBezTo>
                    <a:pt x="7526" y="23282"/>
                    <a:pt x="2227" y="20892"/>
                    <a:pt x="2397" y="19778"/>
                  </a:cubicBezTo>
                  <a:cubicBezTo>
                    <a:pt x="2568" y="18178"/>
                    <a:pt x="4958" y="10518"/>
                    <a:pt x="6156" y="9728"/>
                  </a:cubicBezTo>
                  <a:cubicBezTo>
                    <a:pt x="14359" y="4136"/>
                    <a:pt x="26485" y="0"/>
                    <a:pt x="31442" y="0"/>
                  </a:cubicBezTo>
                  <a:cubicBezTo>
                    <a:pt x="40149" y="0"/>
                    <a:pt x="46810" y="3831"/>
                    <a:pt x="50589" y="9260"/>
                  </a:cubicBezTo>
                  <a:cubicBezTo>
                    <a:pt x="53997" y="13871"/>
                    <a:pt x="54852" y="19778"/>
                    <a:pt x="54852" y="25350"/>
                  </a:cubicBezTo>
                  <a:cubicBezTo>
                    <a:pt x="54852" y="33010"/>
                    <a:pt x="54338" y="44011"/>
                    <a:pt x="54338" y="50394"/>
                  </a:cubicBezTo>
                  <a:cubicBezTo>
                    <a:pt x="54338" y="53576"/>
                    <a:pt x="55530" y="56595"/>
                    <a:pt x="59640" y="56595"/>
                  </a:cubicBezTo>
                  <a:cubicBezTo>
                    <a:pt x="61866" y="56595"/>
                    <a:pt x="63228" y="56454"/>
                    <a:pt x="65445" y="55805"/>
                  </a:cubicBezTo>
                  <a:cubicBezTo>
                    <a:pt x="65616" y="56454"/>
                    <a:pt x="65111" y="61226"/>
                    <a:pt x="64597" y="61702"/>
                  </a:cubicBezTo>
                  <a:cubicBezTo>
                    <a:pt x="60314" y="65694"/>
                    <a:pt x="52806" y="67608"/>
                    <a:pt x="47497" y="67608"/>
                  </a:cubicBezTo>
                  <a:cubicBezTo>
                    <a:pt x="42033" y="67608"/>
                    <a:pt x="38788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57" y="59636"/>
                    <a:pt x="35886" y="59636"/>
                  </a:cubicBezTo>
                  <a:cubicBezTo>
                    <a:pt x="27520" y="64904"/>
                    <a:pt x="19641" y="67608"/>
                    <a:pt x="16406" y="67608"/>
                  </a:cubicBezTo>
                  <a:cubicBezTo>
                    <a:pt x="12827" y="67608"/>
                    <a:pt x="9211" y="66170"/>
                    <a:pt x="6490" y="63789"/>
                  </a:cubicBezTo>
                  <a:cubicBezTo>
                    <a:pt x="2397" y="60102"/>
                    <a:pt x="0" y="54530"/>
                    <a:pt x="0" y="48469"/>
                  </a:cubicBezTo>
                  <a:cubicBezTo>
                    <a:pt x="0" y="46231"/>
                    <a:pt x="1903" y="40658"/>
                    <a:pt x="2911" y="39058"/>
                  </a:cubicBezTo>
                  <a:cubicBezTo>
                    <a:pt x="8193" y="36364"/>
                    <a:pt x="29043" y="31733"/>
                    <a:pt x="35382" y="29028"/>
                  </a:cubicBezTo>
                  <a:cubicBezTo>
                    <a:pt x="36057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0" y="18329"/>
                    <a:pt x="34344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667907" y="642822"/>
              <a:ext cx="83762" cy="66864"/>
            </a:xfrm>
            <a:custGeom>
              <a:avLst/>
              <a:gdLst>
                <a:gd name="connsiteX0" fmla="*/ 6025 w 83762"/>
                <a:gd name="connsiteY0" fmla="*/ 60653 h 66864"/>
                <a:gd name="connsiteX1" fmla="*/ 9614 w 83762"/>
                <a:gd name="connsiteY1" fmla="*/ 54576 h 66864"/>
                <a:gd name="connsiteX2" fmla="*/ 9958 w 83762"/>
                <a:gd name="connsiteY2" fmla="*/ 29513 h 66864"/>
                <a:gd name="connsiteX3" fmla="*/ 9614 w 83762"/>
                <a:gd name="connsiteY3" fmla="*/ 16910 h 66864"/>
                <a:gd name="connsiteX4" fmla="*/ 1248 w 83762"/>
                <a:gd name="connsiteY4" fmla="*/ 11003 h 66864"/>
                <a:gd name="connsiteX5" fmla="*/ 2115 w 83762"/>
                <a:gd name="connsiteY5" fmla="*/ 6697 h 66864"/>
                <a:gd name="connsiteX6" fmla="*/ 28191 w 83762"/>
                <a:gd name="connsiteY6" fmla="*/ 0 h 66864"/>
                <a:gd name="connsiteX7" fmla="*/ 28885 w 83762"/>
                <a:gd name="connsiteY7" fmla="*/ 1114 h 66864"/>
                <a:gd name="connsiteX8" fmla="*/ 28714 w 83762"/>
                <a:gd name="connsiteY8" fmla="*/ 10040 h 66864"/>
                <a:gd name="connsiteX9" fmla="*/ 29560 w 83762"/>
                <a:gd name="connsiteY9" fmla="*/ 10528 h 66864"/>
                <a:gd name="connsiteX10" fmla="*/ 51905 w 83762"/>
                <a:gd name="connsiteY10" fmla="*/ 639 h 66864"/>
                <a:gd name="connsiteX11" fmla="*/ 69122 w 83762"/>
                <a:gd name="connsiteY11" fmla="*/ 9089 h 66864"/>
                <a:gd name="connsiteX12" fmla="*/ 73575 w 83762"/>
                <a:gd name="connsiteY12" fmla="*/ 27921 h 66864"/>
                <a:gd name="connsiteX13" fmla="*/ 73746 w 83762"/>
                <a:gd name="connsiteY13" fmla="*/ 56490 h 66864"/>
                <a:gd name="connsiteX14" fmla="*/ 75278 w 83762"/>
                <a:gd name="connsiteY14" fmla="*/ 59207 h 66864"/>
                <a:gd name="connsiteX15" fmla="*/ 83635 w 83762"/>
                <a:gd name="connsiteY15" fmla="*/ 61607 h 66864"/>
                <a:gd name="connsiteX16" fmla="*/ 82777 w 83762"/>
                <a:gd name="connsiteY16" fmla="*/ 66865 h 66864"/>
                <a:gd name="connsiteX17" fmla="*/ 64191 w 83762"/>
                <a:gd name="connsiteY17" fmla="*/ 66389 h 66864"/>
                <a:gd name="connsiteX18" fmla="*/ 45939 w 83762"/>
                <a:gd name="connsiteY18" fmla="*/ 66865 h 66864"/>
                <a:gd name="connsiteX19" fmla="*/ 45939 w 83762"/>
                <a:gd name="connsiteY19" fmla="*/ 61607 h 66864"/>
                <a:gd name="connsiteX20" fmla="*/ 51401 w 83762"/>
                <a:gd name="connsiteY20" fmla="*/ 60653 h 66864"/>
                <a:gd name="connsiteX21" fmla="*/ 54295 w 83762"/>
                <a:gd name="connsiteY21" fmla="*/ 55386 h 66864"/>
                <a:gd name="connsiteX22" fmla="*/ 53610 w 83762"/>
                <a:gd name="connsiteY22" fmla="*/ 22663 h 66864"/>
                <a:gd name="connsiteX23" fmla="*/ 48660 w 83762"/>
                <a:gd name="connsiteY23" fmla="*/ 14691 h 66864"/>
                <a:gd name="connsiteX24" fmla="*/ 40316 w 83762"/>
                <a:gd name="connsiteY24" fmla="*/ 12279 h 66864"/>
                <a:gd name="connsiteX25" fmla="*/ 30417 w 83762"/>
                <a:gd name="connsiteY25" fmla="*/ 15327 h 66864"/>
                <a:gd name="connsiteX26" fmla="*/ 28885 w 83762"/>
                <a:gd name="connsiteY26" fmla="*/ 18824 h 66864"/>
                <a:gd name="connsiteX27" fmla="*/ 29209 w 83762"/>
                <a:gd name="connsiteY27" fmla="*/ 55051 h 66864"/>
                <a:gd name="connsiteX28" fmla="*/ 32797 w 83762"/>
                <a:gd name="connsiteY28" fmla="*/ 60653 h 66864"/>
                <a:gd name="connsiteX29" fmla="*/ 38440 w 83762"/>
                <a:gd name="connsiteY29" fmla="*/ 61607 h 66864"/>
                <a:gd name="connsiteX30" fmla="*/ 37936 w 83762"/>
                <a:gd name="connsiteY30" fmla="*/ 66865 h 66864"/>
                <a:gd name="connsiteX31" fmla="*/ 18816 w 83762"/>
                <a:gd name="connsiteY31" fmla="*/ 66389 h 66864"/>
                <a:gd name="connsiteX32" fmla="*/ 393 w 83762"/>
                <a:gd name="connsiteY32" fmla="*/ 66865 h 66864"/>
                <a:gd name="connsiteX33" fmla="*/ 393 w 83762"/>
                <a:gd name="connsiteY33" fmla="*/ 61607 h 66864"/>
                <a:gd name="connsiteX34" fmla="*/ 6025 w 83762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62" h="66864">
                  <a:moveTo>
                    <a:pt x="6025" y="60653"/>
                  </a:moveTo>
                  <a:cubicBezTo>
                    <a:pt x="8396" y="59997"/>
                    <a:pt x="9261" y="57778"/>
                    <a:pt x="9614" y="54576"/>
                  </a:cubicBezTo>
                  <a:cubicBezTo>
                    <a:pt x="9768" y="49784"/>
                    <a:pt x="9958" y="37485"/>
                    <a:pt x="9958" y="29513"/>
                  </a:cubicBezTo>
                  <a:cubicBezTo>
                    <a:pt x="9958" y="24882"/>
                    <a:pt x="9768" y="18976"/>
                    <a:pt x="9614" y="16910"/>
                  </a:cubicBezTo>
                  <a:cubicBezTo>
                    <a:pt x="9261" y="15327"/>
                    <a:pt x="7901" y="13242"/>
                    <a:pt x="1248" y="11003"/>
                  </a:cubicBezTo>
                  <a:cubicBezTo>
                    <a:pt x="1077" y="10040"/>
                    <a:pt x="1591" y="7336"/>
                    <a:pt x="2115" y="6697"/>
                  </a:cubicBezTo>
                  <a:cubicBezTo>
                    <a:pt x="11470" y="5736"/>
                    <a:pt x="22918" y="2544"/>
                    <a:pt x="28191" y="0"/>
                  </a:cubicBezTo>
                  <a:cubicBezTo>
                    <a:pt x="28544" y="154"/>
                    <a:pt x="28885" y="800"/>
                    <a:pt x="28885" y="1114"/>
                  </a:cubicBezTo>
                  <a:cubicBezTo>
                    <a:pt x="28885" y="2878"/>
                    <a:pt x="28714" y="7336"/>
                    <a:pt x="28714" y="10040"/>
                  </a:cubicBezTo>
                  <a:cubicBezTo>
                    <a:pt x="28714" y="10528"/>
                    <a:pt x="29399" y="10679"/>
                    <a:pt x="29560" y="10528"/>
                  </a:cubicBezTo>
                  <a:cubicBezTo>
                    <a:pt x="37936" y="4307"/>
                    <a:pt x="46102" y="639"/>
                    <a:pt x="51905" y="639"/>
                  </a:cubicBezTo>
                  <a:cubicBezTo>
                    <a:pt x="59757" y="639"/>
                    <a:pt x="65209" y="3668"/>
                    <a:pt x="69122" y="9089"/>
                  </a:cubicBezTo>
                  <a:cubicBezTo>
                    <a:pt x="72557" y="14032"/>
                    <a:pt x="73575" y="20424"/>
                    <a:pt x="73575" y="27921"/>
                  </a:cubicBezTo>
                  <a:cubicBezTo>
                    <a:pt x="73575" y="37334"/>
                    <a:pt x="73575" y="51232"/>
                    <a:pt x="73746" y="56490"/>
                  </a:cubicBezTo>
                  <a:cubicBezTo>
                    <a:pt x="73746" y="57605"/>
                    <a:pt x="74431" y="58719"/>
                    <a:pt x="75278" y="59207"/>
                  </a:cubicBezTo>
                  <a:cubicBezTo>
                    <a:pt x="77676" y="60653"/>
                    <a:pt x="80056" y="61121"/>
                    <a:pt x="83635" y="61607"/>
                  </a:cubicBezTo>
                  <a:cubicBezTo>
                    <a:pt x="83969" y="62550"/>
                    <a:pt x="83635" y="66074"/>
                    <a:pt x="82777" y="66865"/>
                  </a:cubicBezTo>
                  <a:cubicBezTo>
                    <a:pt x="80226" y="66865"/>
                    <a:pt x="75108" y="66389"/>
                    <a:pt x="64191" y="66389"/>
                  </a:cubicBezTo>
                  <a:cubicBezTo>
                    <a:pt x="55313" y="66389"/>
                    <a:pt x="51220" y="66713"/>
                    <a:pt x="45939" y="66865"/>
                  </a:cubicBezTo>
                  <a:cubicBezTo>
                    <a:pt x="45598" y="66074"/>
                    <a:pt x="45415" y="62236"/>
                    <a:pt x="45939" y="61607"/>
                  </a:cubicBezTo>
                  <a:cubicBezTo>
                    <a:pt x="48329" y="61273"/>
                    <a:pt x="50192" y="60958"/>
                    <a:pt x="51401" y="60653"/>
                  </a:cubicBezTo>
                  <a:cubicBezTo>
                    <a:pt x="53437" y="59844"/>
                    <a:pt x="54124" y="58414"/>
                    <a:pt x="54295" y="55386"/>
                  </a:cubicBezTo>
                  <a:cubicBezTo>
                    <a:pt x="54466" y="48994"/>
                    <a:pt x="54819" y="29035"/>
                    <a:pt x="53610" y="22663"/>
                  </a:cubicBezTo>
                  <a:cubicBezTo>
                    <a:pt x="53106" y="19785"/>
                    <a:pt x="51574" y="16586"/>
                    <a:pt x="48660" y="14691"/>
                  </a:cubicBezTo>
                  <a:cubicBezTo>
                    <a:pt x="46453" y="12918"/>
                    <a:pt x="43712" y="12279"/>
                    <a:pt x="40316" y="12279"/>
                  </a:cubicBezTo>
                  <a:cubicBezTo>
                    <a:pt x="37402" y="12279"/>
                    <a:pt x="33311" y="13393"/>
                    <a:pt x="30417" y="15327"/>
                  </a:cubicBezTo>
                  <a:cubicBezTo>
                    <a:pt x="29399" y="15956"/>
                    <a:pt x="28885" y="17386"/>
                    <a:pt x="28885" y="18824"/>
                  </a:cubicBezTo>
                  <a:cubicBezTo>
                    <a:pt x="29055" y="29513"/>
                    <a:pt x="29055" y="46604"/>
                    <a:pt x="29209" y="55051"/>
                  </a:cubicBezTo>
                  <a:cubicBezTo>
                    <a:pt x="29399" y="59053"/>
                    <a:pt x="30417" y="59997"/>
                    <a:pt x="32797" y="60653"/>
                  </a:cubicBezTo>
                  <a:cubicBezTo>
                    <a:pt x="34510" y="61121"/>
                    <a:pt x="35538" y="61273"/>
                    <a:pt x="38440" y="61607"/>
                  </a:cubicBezTo>
                  <a:cubicBezTo>
                    <a:pt x="38783" y="62397"/>
                    <a:pt x="38593" y="66074"/>
                    <a:pt x="37936" y="66865"/>
                  </a:cubicBezTo>
                  <a:cubicBezTo>
                    <a:pt x="32625" y="66713"/>
                    <a:pt x="27011" y="66389"/>
                    <a:pt x="18816" y="66389"/>
                  </a:cubicBezTo>
                  <a:cubicBezTo>
                    <a:pt x="839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9" y="61443"/>
                    <a:pt x="3972" y="61121"/>
                    <a:pt x="6025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763948" y="602288"/>
              <a:ext cx="84635" cy="107988"/>
            </a:xfrm>
            <a:custGeom>
              <a:avLst/>
              <a:gdLst>
                <a:gd name="connsiteX0" fmla="*/ 42104 w 84635"/>
                <a:gd name="connsiteY0" fmla="*/ 43307 h 107988"/>
                <a:gd name="connsiteX1" fmla="*/ 76231 w 84635"/>
                <a:gd name="connsiteY1" fmla="*/ 42012 h 107988"/>
                <a:gd name="connsiteX2" fmla="*/ 76231 w 84635"/>
                <a:gd name="connsiteY2" fmla="*/ 47289 h 107988"/>
                <a:gd name="connsiteX3" fmla="*/ 62069 w 84635"/>
                <a:gd name="connsiteY3" fmla="*/ 53042 h 107988"/>
                <a:gd name="connsiteX4" fmla="*/ 47052 w 84635"/>
                <a:gd name="connsiteY4" fmla="*/ 67579 h 107988"/>
                <a:gd name="connsiteX5" fmla="*/ 47052 w 84635"/>
                <a:gd name="connsiteY5" fmla="*/ 68369 h 107988"/>
                <a:gd name="connsiteX6" fmla="*/ 72994 w 84635"/>
                <a:gd name="connsiteY6" fmla="*/ 98738 h 107988"/>
                <a:gd name="connsiteX7" fmla="*/ 84434 w 84635"/>
                <a:gd name="connsiteY7" fmla="*/ 102092 h 107988"/>
                <a:gd name="connsiteX8" fmla="*/ 83577 w 84635"/>
                <a:gd name="connsiteY8" fmla="*/ 107359 h 107988"/>
                <a:gd name="connsiteX9" fmla="*/ 63088 w 84635"/>
                <a:gd name="connsiteY9" fmla="*/ 107989 h 107988"/>
                <a:gd name="connsiteX10" fmla="*/ 53523 w 84635"/>
                <a:gd name="connsiteY10" fmla="*/ 104484 h 107988"/>
                <a:gd name="connsiteX11" fmla="*/ 34757 w 84635"/>
                <a:gd name="connsiteY11" fmla="*/ 80677 h 107988"/>
                <a:gd name="connsiteX12" fmla="*/ 29799 w 84635"/>
                <a:gd name="connsiteY12" fmla="*/ 76544 h 107988"/>
                <a:gd name="connsiteX13" fmla="*/ 29969 w 84635"/>
                <a:gd name="connsiteY13" fmla="*/ 94424 h 107988"/>
                <a:gd name="connsiteX14" fmla="*/ 34415 w 84635"/>
                <a:gd name="connsiteY14" fmla="*/ 100967 h 107988"/>
                <a:gd name="connsiteX15" fmla="*/ 40392 w 84635"/>
                <a:gd name="connsiteY15" fmla="*/ 102092 h 107988"/>
                <a:gd name="connsiteX16" fmla="*/ 39534 w 84635"/>
                <a:gd name="connsiteY16" fmla="*/ 107359 h 107988"/>
                <a:gd name="connsiteX17" fmla="*/ 20083 w 84635"/>
                <a:gd name="connsiteY17" fmla="*/ 106884 h 107988"/>
                <a:gd name="connsiteX18" fmla="*/ 1134 w 84635"/>
                <a:gd name="connsiteY18" fmla="*/ 107359 h 107988"/>
                <a:gd name="connsiteX19" fmla="*/ 1134 w 84635"/>
                <a:gd name="connsiteY19" fmla="*/ 102092 h 107988"/>
                <a:gd name="connsiteX20" fmla="*/ 7103 w 84635"/>
                <a:gd name="connsiteY20" fmla="*/ 100967 h 107988"/>
                <a:gd name="connsiteX21" fmla="*/ 10538 w 84635"/>
                <a:gd name="connsiteY21" fmla="*/ 95054 h 107988"/>
                <a:gd name="connsiteX22" fmla="*/ 10862 w 84635"/>
                <a:gd name="connsiteY22" fmla="*/ 68064 h 107988"/>
                <a:gd name="connsiteX23" fmla="*/ 10538 w 84635"/>
                <a:gd name="connsiteY23" fmla="*/ 15671 h 107988"/>
                <a:gd name="connsiteX24" fmla="*/ 7454 w 84635"/>
                <a:gd name="connsiteY24" fmla="*/ 11030 h 107988"/>
                <a:gd name="connsiteX25" fmla="*/ 459 w 84635"/>
                <a:gd name="connsiteY25" fmla="*/ 9745 h 107988"/>
                <a:gd name="connsiteX26" fmla="*/ 459 w 84635"/>
                <a:gd name="connsiteY26" fmla="*/ 4963 h 107988"/>
                <a:gd name="connsiteX27" fmla="*/ 30827 w 84635"/>
                <a:gd name="connsiteY27" fmla="*/ 0 h 107988"/>
                <a:gd name="connsiteX28" fmla="*/ 32026 w 84635"/>
                <a:gd name="connsiteY28" fmla="*/ 2573 h 107988"/>
                <a:gd name="connsiteX29" fmla="*/ 29969 w 84635"/>
                <a:gd name="connsiteY29" fmla="*/ 18700 h 107988"/>
                <a:gd name="connsiteX30" fmla="*/ 29799 w 84635"/>
                <a:gd name="connsiteY30" fmla="*/ 72371 h 107988"/>
                <a:gd name="connsiteX31" fmla="*/ 37488 w 84635"/>
                <a:gd name="connsiteY31" fmla="*/ 68703 h 107988"/>
                <a:gd name="connsiteX32" fmla="*/ 51991 w 84635"/>
                <a:gd name="connsiteY32" fmla="*/ 52232 h 107988"/>
                <a:gd name="connsiteX33" fmla="*/ 49442 w 84635"/>
                <a:gd name="connsiteY33" fmla="*/ 49679 h 107988"/>
                <a:gd name="connsiteX34" fmla="*/ 41410 w 84635"/>
                <a:gd name="connsiteY34" fmla="*/ 48413 h 107988"/>
                <a:gd name="connsiteX35" fmla="*/ 42104 w 84635"/>
                <a:gd name="connsiteY35" fmla="*/ 43307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635" h="107988">
                  <a:moveTo>
                    <a:pt x="42104" y="43307"/>
                  </a:moveTo>
                  <a:cubicBezTo>
                    <a:pt x="54057" y="43307"/>
                    <a:pt x="68036" y="42821"/>
                    <a:pt x="76231" y="42012"/>
                  </a:cubicBezTo>
                  <a:cubicBezTo>
                    <a:pt x="76926" y="42668"/>
                    <a:pt x="77096" y="46496"/>
                    <a:pt x="76231" y="47289"/>
                  </a:cubicBezTo>
                  <a:cubicBezTo>
                    <a:pt x="69749" y="48413"/>
                    <a:pt x="65658" y="49679"/>
                    <a:pt x="62069" y="53042"/>
                  </a:cubicBezTo>
                  <a:cubicBezTo>
                    <a:pt x="57455" y="57510"/>
                    <a:pt x="51316" y="63272"/>
                    <a:pt x="47052" y="67579"/>
                  </a:cubicBezTo>
                  <a:cubicBezTo>
                    <a:pt x="46872" y="67730"/>
                    <a:pt x="47052" y="68064"/>
                    <a:pt x="47052" y="68369"/>
                  </a:cubicBezTo>
                  <a:cubicBezTo>
                    <a:pt x="50631" y="74286"/>
                    <a:pt x="66676" y="93785"/>
                    <a:pt x="72994" y="98738"/>
                  </a:cubicBezTo>
                  <a:cubicBezTo>
                    <a:pt x="76412" y="101455"/>
                    <a:pt x="77944" y="101770"/>
                    <a:pt x="84434" y="102092"/>
                  </a:cubicBezTo>
                  <a:cubicBezTo>
                    <a:pt x="84939" y="102884"/>
                    <a:pt x="84434" y="106723"/>
                    <a:pt x="83577" y="107359"/>
                  </a:cubicBezTo>
                  <a:cubicBezTo>
                    <a:pt x="80341" y="107847"/>
                    <a:pt x="69407" y="107989"/>
                    <a:pt x="63088" y="107989"/>
                  </a:cubicBezTo>
                  <a:cubicBezTo>
                    <a:pt x="58664" y="107847"/>
                    <a:pt x="55246" y="106084"/>
                    <a:pt x="53523" y="104484"/>
                  </a:cubicBezTo>
                  <a:cubicBezTo>
                    <a:pt x="49269" y="100653"/>
                    <a:pt x="41066" y="89147"/>
                    <a:pt x="34757" y="80677"/>
                  </a:cubicBezTo>
                  <a:cubicBezTo>
                    <a:pt x="33397" y="78924"/>
                    <a:pt x="31865" y="77010"/>
                    <a:pt x="29799" y="76544"/>
                  </a:cubicBezTo>
                  <a:cubicBezTo>
                    <a:pt x="29799" y="84679"/>
                    <a:pt x="29799" y="88662"/>
                    <a:pt x="29969" y="94424"/>
                  </a:cubicBezTo>
                  <a:cubicBezTo>
                    <a:pt x="30142" y="99207"/>
                    <a:pt x="31170" y="100177"/>
                    <a:pt x="34415" y="100967"/>
                  </a:cubicBezTo>
                  <a:cubicBezTo>
                    <a:pt x="36299" y="101455"/>
                    <a:pt x="38002" y="101770"/>
                    <a:pt x="40392" y="102092"/>
                  </a:cubicBezTo>
                  <a:cubicBezTo>
                    <a:pt x="40896" y="103055"/>
                    <a:pt x="40392" y="106723"/>
                    <a:pt x="39534" y="107359"/>
                  </a:cubicBezTo>
                  <a:cubicBezTo>
                    <a:pt x="35624" y="107359"/>
                    <a:pt x="29799" y="106884"/>
                    <a:pt x="20083" y="106884"/>
                  </a:cubicBezTo>
                  <a:cubicBezTo>
                    <a:pt x="10689" y="106884"/>
                    <a:pt x="5397" y="107359"/>
                    <a:pt x="1134" y="107359"/>
                  </a:cubicBezTo>
                  <a:cubicBezTo>
                    <a:pt x="279" y="106723"/>
                    <a:pt x="279" y="102731"/>
                    <a:pt x="1134" y="102092"/>
                  </a:cubicBezTo>
                  <a:cubicBezTo>
                    <a:pt x="3694" y="101770"/>
                    <a:pt x="5397" y="101606"/>
                    <a:pt x="7103" y="100967"/>
                  </a:cubicBezTo>
                  <a:cubicBezTo>
                    <a:pt x="9671" y="100177"/>
                    <a:pt x="10175" y="98738"/>
                    <a:pt x="10538" y="95054"/>
                  </a:cubicBezTo>
                  <a:cubicBezTo>
                    <a:pt x="10862" y="90596"/>
                    <a:pt x="10862" y="75400"/>
                    <a:pt x="10862" y="68064"/>
                  </a:cubicBezTo>
                  <a:cubicBezTo>
                    <a:pt x="10862" y="28284"/>
                    <a:pt x="10862" y="19015"/>
                    <a:pt x="10538" y="15671"/>
                  </a:cubicBezTo>
                  <a:cubicBezTo>
                    <a:pt x="10348" y="13413"/>
                    <a:pt x="9671" y="11833"/>
                    <a:pt x="7454" y="11030"/>
                  </a:cubicBezTo>
                  <a:cubicBezTo>
                    <a:pt x="5721" y="10555"/>
                    <a:pt x="3171" y="10069"/>
                    <a:pt x="459" y="9745"/>
                  </a:cubicBezTo>
                  <a:cubicBezTo>
                    <a:pt x="-235" y="8794"/>
                    <a:pt x="-65" y="5431"/>
                    <a:pt x="459" y="4963"/>
                  </a:cubicBezTo>
                  <a:cubicBezTo>
                    <a:pt x="10862" y="4468"/>
                    <a:pt x="25202" y="2088"/>
                    <a:pt x="30827" y="0"/>
                  </a:cubicBezTo>
                  <a:cubicBezTo>
                    <a:pt x="31170" y="171"/>
                    <a:pt x="32026" y="2088"/>
                    <a:pt x="32026" y="2573"/>
                  </a:cubicBezTo>
                  <a:cubicBezTo>
                    <a:pt x="30656" y="4638"/>
                    <a:pt x="30332" y="7840"/>
                    <a:pt x="29969" y="18700"/>
                  </a:cubicBezTo>
                  <a:cubicBezTo>
                    <a:pt x="29799" y="29235"/>
                    <a:pt x="29638" y="41858"/>
                    <a:pt x="29799" y="72371"/>
                  </a:cubicBezTo>
                  <a:cubicBezTo>
                    <a:pt x="32026" y="72057"/>
                    <a:pt x="34757" y="70779"/>
                    <a:pt x="37488" y="68703"/>
                  </a:cubicBezTo>
                  <a:cubicBezTo>
                    <a:pt x="43637" y="63902"/>
                    <a:pt x="51659" y="54786"/>
                    <a:pt x="51991" y="52232"/>
                  </a:cubicBezTo>
                  <a:cubicBezTo>
                    <a:pt x="51991" y="50967"/>
                    <a:pt x="51486" y="50164"/>
                    <a:pt x="49442" y="49679"/>
                  </a:cubicBezTo>
                  <a:cubicBezTo>
                    <a:pt x="47213" y="49050"/>
                    <a:pt x="42618" y="48584"/>
                    <a:pt x="41410" y="48413"/>
                  </a:cubicBezTo>
                  <a:cubicBezTo>
                    <a:pt x="40896" y="47460"/>
                    <a:pt x="41410" y="43772"/>
                    <a:pt x="42104" y="433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859251" y="643402"/>
              <a:ext cx="65488" cy="67608"/>
            </a:xfrm>
            <a:custGeom>
              <a:avLst/>
              <a:gdLst>
                <a:gd name="connsiteX0" fmla="*/ 36049 w 65488"/>
                <a:gd name="connsiteY0" fmla="*/ 34125 h 67608"/>
                <a:gd name="connsiteX1" fmla="*/ 19661 w 65488"/>
                <a:gd name="connsiteY1" fmla="*/ 40022 h 67608"/>
                <a:gd name="connsiteX2" fmla="*/ 18109 w 65488"/>
                <a:gd name="connsiteY2" fmla="*/ 45289 h 67608"/>
                <a:gd name="connsiteX3" fmla="*/ 29576 w 65488"/>
                <a:gd name="connsiteY3" fmla="*/ 56595 h 67608"/>
                <a:gd name="connsiteX4" fmla="*/ 35031 w 65488"/>
                <a:gd name="connsiteY4" fmla="*/ 55169 h 67608"/>
                <a:gd name="connsiteX5" fmla="*/ 36410 w 65488"/>
                <a:gd name="connsiteY5" fmla="*/ 51986 h 67608"/>
                <a:gd name="connsiteX6" fmla="*/ 36744 w 65488"/>
                <a:gd name="connsiteY6" fmla="*/ 34935 h 67608"/>
                <a:gd name="connsiteX7" fmla="*/ 36049 w 65488"/>
                <a:gd name="connsiteY7" fmla="*/ 34125 h 67608"/>
                <a:gd name="connsiteX8" fmla="*/ 34363 w 65488"/>
                <a:gd name="connsiteY8" fmla="*/ 15786 h 67608"/>
                <a:gd name="connsiteX9" fmla="*/ 22221 w 65488"/>
                <a:gd name="connsiteY9" fmla="*/ 10518 h 67608"/>
                <a:gd name="connsiteX10" fmla="*/ 14359 w 65488"/>
                <a:gd name="connsiteY10" fmla="*/ 12433 h 67608"/>
                <a:gd name="connsiteX11" fmla="*/ 8203 w 65488"/>
                <a:gd name="connsiteY11" fmla="*/ 22636 h 67608"/>
                <a:gd name="connsiteX12" fmla="*/ 2407 w 65488"/>
                <a:gd name="connsiteY12" fmla="*/ 19778 h 67608"/>
                <a:gd name="connsiteX13" fmla="*/ 6166 w 65488"/>
                <a:gd name="connsiteY13" fmla="*/ 9728 h 67608"/>
                <a:gd name="connsiteX14" fmla="*/ 31452 w 65488"/>
                <a:gd name="connsiteY14" fmla="*/ 0 h 67608"/>
                <a:gd name="connsiteX15" fmla="*/ 50579 w 65488"/>
                <a:gd name="connsiteY15" fmla="*/ 9260 h 67608"/>
                <a:gd name="connsiteX16" fmla="*/ 54862 w 65488"/>
                <a:gd name="connsiteY16" fmla="*/ 25350 h 67608"/>
                <a:gd name="connsiteX17" fmla="*/ 54331 w 65488"/>
                <a:gd name="connsiteY17" fmla="*/ 50394 h 67608"/>
                <a:gd name="connsiteX18" fmla="*/ 59649 w 65488"/>
                <a:gd name="connsiteY18" fmla="*/ 56595 h 67608"/>
                <a:gd name="connsiteX19" fmla="*/ 65455 w 65488"/>
                <a:gd name="connsiteY19" fmla="*/ 55805 h 67608"/>
                <a:gd name="connsiteX20" fmla="*/ 64588 w 65488"/>
                <a:gd name="connsiteY20" fmla="*/ 61702 h 67608"/>
                <a:gd name="connsiteX21" fmla="*/ 47517 w 65488"/>
                <a:gd name="connsiteY21" fmla="*/ 67608 h 67608"/>
                <a:gd name="connsiteX22" fmla="*/ 37599 w 65488"/>
                <a:gd name="connsiteY22" fmla="*/ 62980 h 67608"/>
                <a:gd name="connsiteX23" fmla="*/ 36571 w 65488"/>
                <a:gd name="connsiteY23" fmla="*/ 59958 h 67608"/>
                <a:gd name="connsiteX24" fmla="*/ 35886 w 65488"/>
                <a:gd name="connsiteY24" fmla="*/ 59636 h 67608"/>
                <a:gd name="connsiteX25" fmla="*/ 16406 w 65488"/>
                <a:gd name="connsiteY25" fmla="*/ 67608 h 67608"/>
                <a:gd name="connsiteX26" fmla="*/ 6510 w 65488"/>
                <a:gd name="connsiteY26" fmla="*/ 63789 h 67608"/>
                <a:gd name="connsiteX27" fmla="*/ 0 w 65488"/>
                <a:gd name="connsiteY27" fmla="*/ 48469 h 67608"/>
                <a:gd name="connsiteX28" fmla="*/ 2902 w 65488"/>
                <a:gd name="connsiteY28" fmla="*/ 39058 h 67608"/>
                <a:gd name="connsiteX29" fmla="*/ 35382 w 65488"/>
                <a:gd name="connsiteY29" fmla="*/ 29028 h 67608"/>
                <a:gd name="connsiteX30" fmla="*/ 36744 w 65488"/>
                <a:gd name="connsiteY30" fmla="*/ 27265 h 67608"/>
                <a:gd name="connsiteX31" fmla="*/ 36914 w 65488"/>
                <a:gd name="connsiteY31" fmla="*/ 24407 h 67608"/>
                <a:gd name="connsiteX32" fmla="*/ 34363 w 6548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88" h="67608">
                  <a:moveTo>
                    <a:pt x="36049" y="34125"/>
                  </a:moveTo>
                  <a:cubicBezTo>
                    <a:pt x="31109" y="35876"/>
                    <a:pt x="21878" y="38429"/>
                    <a:pt x="19661" y="40022"/>
                  </a:cubicBezTo>
                  <a:cubicBezTo>
                    <a:pt x="19147" y="40507"/>
                    <a:pt x="18109" y="43687"/>
                    <a:pt x="18109" y="45289"/>
                  </a:cubicBezTo>
                  <a:cubicBezTo>
                    <a:pt x="18109" y="52625"/>
                    <a:pt x="23753" y="56595"/>
                    <a:pt x="29576" y="56595"/>
                  </a:cubicBezTo>
                  <a:cubicBezTo>
                    <a:pt x="31452" y="56595"/>
                    <a:pt x="33498" y="56129"/>
                    <a:pt x="35031" y="55169"/>
                  </a:cubicBezTo>
                  <a:cubicBezTo>
                    <a:pt x="35886" y="54700"/>
                    <a:pt x="36410" y="53576"/>
                    <a:pt x="3641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9" y="34125"/>
                    <a:pt x="36049" y="34125"/>
                  </a:cubicBezTo>
                  <a:moveTo>
                    <a:pt x="34363" y="15786"/>
                  </a:moveTo>
                  <a:cubicBezTo>
                    <a:pt x="31623" y="12118"/>
                    <a:pt x="26835" y="10518"/>
                    <a:pt x="22221" y="10518"/>
                  </a:cubicBezTo>
                  <a:cubicBezTo>
                    <a:pt x="18472" y="10518"/>
                    <a:pt x="15387" y="11479"/>
                    <a:pt x="14359" y="12433"/>
                  </a:cubicBezTo>
                  <a:cubicBezTo>
                    <a:pt x="12810" y="13710"/>
                    <a:pt x="9572" y="19778"/>
                    <a:pt x="8203" y="22636"/>
                  </a:cubicBezTo>
                  <a:cubicBezTo>
                    <a:pt x="7528" y="23282"/>
                    <a:pt x="2217" y="20892"/>
                    <a:pt x="2407" y="19778"/>
                  </a:cubicBezTo>
                  <a:cubicBezTo>
                    <a:pt x="2560" y="18178"/>
                    <a:pt x="4958" y="10518"/>
                    <a:pt x="6166" y="9728"/>
                  </a:cubicBezTo>
                  <a:cubicBezTo>
                    <a:pt x="14359" y="4136"/>
                    <a:pt x="26494" y="0"/>
                    <a:pt x="31452" y="0"/>
                  </a:cubicBezTo>
                  <a:cubicBezTo>
                    <a:pt x="40159" y="0"/>
                    <a:pt x="46830" y="3831"/>
                    <a:pt x="50579" y="9260"/>
                  </a:cubicBezTo>
                  <a:cubicBezTo>
                    <a:pt x="53987" y="13871"/>
                    <a:pt x="54862" y="19778"/>
                    <a:pt x="54862" y="25350"/>
                  </a:cubicBezTo>
                  <a:cubicBezTo>
                    <a:pt x="54862" y="33010"/>
                    <a:pt x="54331" y="44011"/>
                    <a:pt x="54331" y="50394"/>
                  </a:cubicBezTo>
                  <a:cubicBezTo>
                    <a:pt x="54331" y="53576"/>
                    <a:pt x="55539" y="56595"/>
                    <a:pt x="59649" y="56595"/>
                  </a:cubicBezTo>
                  <a:cubicBezTo>
                    <a:pt x="61857" y="56595"/>
                    <a:pt x="63228" y="56454"/>
                    <a:pt x="65455" y="55805"/>
                  </a:cubicBezTo>
                  <a:cubicBezTo>
                    <a:pt x="65625" y="56454"/>
                    <a:pt x="65111" y="61226"/>
                    <a:pt x="64588" y="61702"/>
                  </a:cubicBezTo>
                  <a:cubicBezTo>
                    <a:pt x="60324" y="65694"/>
                    <a:pt x="52808" y="67608"/>
                    <a:pt x="47517" y="67608"/>
                  </a:cubicBezTo>
                  <a:cubicBezTo>
                    <a:pt x="42035" y="67608"/>
                    <a:pt x="38790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49" y="59636"/>
                    <a:pt x="35886" y="59636"/>
                  </a:cubicBezTo>
                  <a:cubicBezTo>
                    <a:pt x="27513" y="64904"/>
                    <a:pt x="19661" y="67608"/>
                    <a:pt x="16406" y="67608"/>
                  </a:cubicBezTo>
                  <a:cubicBezTo>
                    <a:pt x="12810" y="67608"/>
                    <a:pt x="9231" y="66170"/>
                    <a:pt x="6510" y="63789"/>
                  </a:cubicBezTo>
                  <a:cubicBezTo>
                    <a:pt x="2407" y="60102"/>
                    <a:pt x="0" y="54530"/>
                    <a:pt x="0" y="48469"/>
                  </a:cubicBezTo>
                  <a:cubicBezTo>
                    <a:pt x="0" y="46231"/>
                    <a:pt x="1874" y="40658"/>
                    <a:pt x="2902" y="39058"/>
                  </a:cubicBezTo>
                  <a:cubicBezTo>
                    <a:pt x="8203" y="36364"/>
                    <a:pt x="29062" y="31733"/>
                    <a:pt x="35382" y="29028"/>
                  </a:cubicBezTo>
                  <a:cubicBezTo>
                    <a:pt x="36049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9" y="18329"/>
                    <a:pt x="34363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938187" y="614872"/>
              <a:ext cx="39757" cy="94824"/>
            </a:xfrm>
            <a:custGeom>
              <a:avLst/>
              <a:gdLst>
                <a:gd name="connsiteX0" fmla="*/ 25014 w 39757"/>
                <a:gd name="connsiteY0" fmla="*/ 16281 h 94824"/>
                <a:gd name="connsiteX1" fmla="*/ 13916 w 39757"/>
                <a:gd name="connsiteY1" fmla="*/ 17090 h 94824"/>
                <a:gd name="connsiteX2" fmla="*/ 8644 w 39757"/>
                <a:gd name="connsiteY2" fmla="*/ 10223 h 94824"/>
                <a:gd name="connsiteX3" fmla="*/ 9663 w 39757"/>
                <a:gd name="connsiteY3" fmla="*/ 3363 h 94824"/>
                <a:gd name="connsiteX4" fmla="*/ 20921 w 39757"/>
                <a:gd name="connsiteY4" fmla="*/ 0 h 94824"/>
                <a:gd name="connsiteX5" fmla="*/ 27745 w 39757"/>
                <a:gd name="connsiteY5" fmla="*/ 1914 h 94824"/>
                <a:gd name="connsiteX6" fmla="*/ 29277 w 39757"/>
                <a:gd name="connsiteY6" fmla="*/ 7345 h 94824"/>
                <a:gd name="connsiteX7" fmla="*/ 25014 w 39757"/>
                <a:gd name="connsiteY7" fmla="*/ 16281 h 94824"/>
                <a:gd name="connsiteX8" fmla="*/ 38822 w 39757"/>
                <a:gd name="connsiteY8" fmla="*/ 94824 h 94824"/>
                <a:gd name="connsiteX9" fmla="*/ 19379 w 39757"/>
                <a:gd name="connsiteY9" fmla="*/ 94339 h 94824"/>
                <a:gd name="connsiteX10" fmla="*/ 442 w 39757"/>
                <a:gd name="connsiteY10" fmla="*/ 94824 h 94824"/>
                <a:gd name="connsiteX11" fmla="*/ 442 w 39757"/>
                <a:gd name="connsiteY11" fmla="*/ 89547 h 94824"/>
                <a:gd name="connsiteX12" fmla="*/ 7112 w 39757"/>
                <a:gd name="connsiteY12" fmla="*/ 88272 h 94824"/>
                <a:gd name="connsiteX13" fmla="*/ 10006 w 39757"/>
                <a:gd name="connsiteY13" fmla="*/ 82211 h 94824"/>
                <a:gd name="connsiteX14" fmla="*/ 10347 w 39757"/>
                <a:gd name="connsiteY14" fmla="*/ 60339 h 94824"/>
                <a:gd name="connsiteX15" fmla="*/ 10157 w 39757"/>
                <a:gd name="connsiteY15" fmla="*/ 45650 h 94824"/>
                <a:gd name="connsiteX16" fmla="*/ 8795 w 39757"/>
                <a:gd name="connsiteY16" fmla="*/ 41812 h 94824"/>
                <a:gd name="connsiteX17" fmla="*/ 1640 w 39757"/>
                <a:gd name="connsiteY17" fmla="*/ 38154 h 94824"/>
                <a:gd name="connsiteX18" fmla="*/ 2144 w 39757"/>
                <a:gd name="connsiteY18" fmla="*/ 33523 h 94824"/>
                <a:gd name="connsiteX19" fmla="*/ 29618 w 39757"/>
                <a:gd name="connsiteY19" fmla="*/ 28255 h 94824"/>
                <a:gd name="connsiteX20" fmla="*/ 29448 w 39757"/>
                <a:gd name="connsiteY20" fmla="*/ 55710 h 94824"/>
                <a:gd name="connsiteX21" fmla="*/ 29618 w 39757"/>
                <a:gd name="connsiteY21" fmla="*/ 82041 h 94824"/>
                <a:gd name="connsiteX22" fmla="*/ 32863 w 39757"/>
                <a:gd name="connsiteY22" fmla="*/ 88272 h 94824"/>
                <a:gd name="connsiteX23" fmla="*/ 39517 w 39757"/>
                <a:gd name="connsiteY23" fmla="*/ 89547 h 94824"/>
                <a:gd name="connsiteX24" fmla="*/ 38822 w 39757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7" h="94824">
                  <a:moveTo>
                    <a:pt x="25014" y="16281"/>
                  </a:moveTo>
                  <a:cubicBezTo>
                    <a:pt x="23632" y="17244"/>
                    <a:pt x="15792" y="18034"/>
                    <a:pt x="13916" y="17090"/>
                  </a:cubicBezTo>
                  <a:cubicBezTo>
                    <a:pt x="11195" y="15966"/>
                    <a:pt x="9482" y="13423"/>
                    <a:pt x="8644" y="10223"/>
                  </a:cubicBezTo>
                  <a:cubicBezTo>
                    <a:pt x="8291" y="8611"/>
                    <a:pt x="8454" y="4792"/>
                    <a:pt x="9663" y="3363"/>
                  </a:cubicBezTo>
                  <a:cubicBezTo>
                    <a:pt x="11690" y="1610"/>
                    <a:pt x="16828" y="0"/>
                    <a:pt x="20921" y="0"/>
                  </a:cubicBezTo>
                  <a:cubicBezTo>
                    <a:pt x="24500" y="0"/>
                    <a:pt x="27050" y="1105"/>
                    <a:pt x="27745" y="1914"/>
                  </a:cubicBezTo>
                  <a:cubicBezTo>
                    <a:pt x="28943" y="3202"/>
                    <a:pt x="29277" y="6070"/>
                    <a:pt x="29277" y="7345"/>
                  </a:cubicBezTo>
                  <a:cubicBezTo>
                    <a:pt x="29277" y="10528"/>
                    <a:pt x="27564" y="14366"/>
                    <a:pt x="25014" y="16281"/>
                  </a:cubicBezTo>
                  <a:moveTo>
                    <a:pt x="38822" y="94824"/>
                  </a:moveTo>
                  <a:cubicBezTo>
                    <a:pt x="35424" y="94824"/>
                    <a:pt x="29448" y="94339"/>
                    <a:pt x="19379" y="94339"/>
                  </a:cubicBezTo>
                  <a:cubicBezTo>
                    <a:pt x="10681" y="94339"/>
                    <a:pt x="4201" y="94824"/>
                    <a:pt x="442" y="94824"/>
                  </a:cubicBezTo>
                  <a:cubicBezTo>
                    <a:pt x="-63" y="94185"/>
                    <a:pt x="-226" y="90186"/>
                    <a:pt x="442" y="89547"/>
                  </a:cubicBezTo>
                  <a:cubicBezTo>
                    <a:pt x="3182" y="89223"/>
                    <a:pt x="5229" y="88908"/>
                    <a:pt x="7112" y="88272"/>
                  </a:cubicBezTo>
                  <a:cubicBezTo>
                    <a:pt x="9319" y="87469"/>
                    <a:pt x="9833" y="86033"/>
                    <a:pt x="10006" y="82211"/>
                  </a:cubicBezTo>
                  <a:cubicBezTo>
                    <a:pt x="10157" y="78534"/>
                    <a:pt x="10347" y="68323"/>
                    <a:pt x="10347" y="60339"/>
                  </a:cubicBezTo>
                  <a:cubicBezTo>
                    <a:pt x="10347" y="54747"/>
                    <a:pt x="10157" y="48518"/>
                    <a:pt x="10157" y="45650"/>
                  </a:cubicBezTo>
                  <a:cubicBezTo>
                    <a:pt x="10157" y="44375"/>
                    <a:pt x="9833" y="42782"/>
                    <a:pt x="8795" y="41812"/>
                  </a:cubicBezTo>
                  <a:cubicBezTo>
                    <a:pt x="7446" y="40392"/>
                    <a:pt x="5733" y="39583"/>
                    <a:pt x="1640" y="38154"/>
                  </a:cubicBezTo>
                  <a:cubicBezTo>
                    <a:pt x="1126" y="37344"/>
                    <a:pt x="1470" y="34161"/>
                    <a:pt x="2144" y="33523"/>
                  </a:cubicBezTo>
                  <a:cubicBezTo>
                    <a:pt x="6418" y="33523"/>
                    <a:pt x="21605" y="31284"/>
                    <a:pt x="29618" y="28255"/>
                  </a:cubicBezTo>
                  <a:cubicBezTo>
                    <a:pt x="29618" y="34971"/>
                    <a:pt x="29448" y="46460"/>
                    <a:pt x="29448" y="55710"/>
                  </a:cubicBezTo>
                  <a:cubicBezTo>
                    <a:pt x="29448" y="64026"/>
                    <a:pt x="29448" y="74705"/>
                    <a:pt x="29618" y="82041"/>
                  </a:cubicBezTo>
                  <a:cubicBezTo>
                    <a:pt x="29618" y="86203"/>
                    <a:pt x="30656" y="87469"/>
                    <a:pt x="32863" y="88272"/>
                  </a:cubicBezTo>
                  <a:cubicBezTo>
                    <a:pt x="34396" y="88737"/>
                    <a:pt x="36101" y="89071"/>
                    <a:pt x="39517" y="89547"/>
                  </a:cubicBezTo>
                  <a:cubicBezTo>
                    <a:pt x="40031" y="90347"/>
                    <a:pt x="39687" y="94185"/>
                    <a:pt x="38822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030861" y="611804"/>
              <a:ext cx="117962" cy="100226"/>
            </a:xfrm>
            <a:custGeom>
              <a:avLst/>
              <a:gdLst>
                <a:gd name="connsiteX0" fmla="*/ 536 w 117962"/>
                <a:gd name="connsiteY0" fmla="*/ 0 h 100226"/>
                <a:gd name="connsiteX1" fmla="*/ 25259 w 117962"/>
                <a:gd name="connsiteY1" fmla="*/ 478 h 100226"/>
                <a:gd name="connsiteX2" fmla="*/ 49831 w 117962"/>
                <a:gd name="connsiteY2" fmla="*/ 0 h 100226"/>
                <a:gd name="connsiteX3" fmla="*/ 49831 w 117962"/>
                <a:gd name="connsiteY3" fmla="*/ 5116 h 100226"/>
                <a:gd name="connsiteX4" fmla="*/ 41999 w 117962"/>
                <a:gd name="connsiteY4" fmla="*/ 6546 h 100226"/>
                <a:gd name="connsiteX5" fmla="*/ 36366 w 117962"/>
                <a:gd name="connsiteY5" fmla="*/ 14996 h 100226"/>
                <a:gd name="connsiteX6" fmla="*/ 36366 w 117962"/>
                <a:gd name="connsiteY6" fmla="*/ 53147 h 100226"/>
                <a:gd name="connsiteX7" fmla="*/ 38412 w 117962"/>
                <a:gd name="connsiteY7" fmla="*/ 71981 h 100226"/>
                <a:gd name="connsiteX8" fmla="*/ 66210 w 117962"/>
                <a:gd name="connsiteY8" fmla="*/ 89691 h 100226"/>
                <a:gd name="connsiteX9" fmla="*/ 93170 w 117962"/>
                <a:gd name="connsiteY9" fmla="*/ 63046 h 100226"/>
                <a:gd name="connsiteX10" fmla="*/ 93513 w 117962"/>
                <a:gd name="connsiteY10" fmla="*/ 17081 h 100226"/>
                <a:gd name="connsiteX11" fmla="*/ 85995 w 117962"/>
                <a:gd name="connsiteY11" fmla="*/ 6699 h 100226"/>
                <a:gd name="connsiteX12" fmla="*/ 76440 w 117962"/>
                <a:gd name="connsiteY12" fmla="*/ 5116 h 100226"/>
                <a:gd name="connsiteX13" fmla="*/ 76610 w 117962"/>
                <a:gd name="connsiteY13" fmla="*/ 0 h 100226"/>
                <a:gd name="connsiteX14" fmla="*/ 97606 w 117962"/>
                <a:gd name="connsiteY14" fmla="*/ 478 h 100226"/>
                <a:gd name="connsiteX15" fmla="*/ 117391 w 117962"/>
                <a:gd name="connsiteY15" fmla="*/ 0 h 100226"/>
                <a:gd name="connsiteX16" fmla="*/ 117391 w 117962"/>
                <a:gd name="connsiteY16" fmla="*/ 5116 h 100226"/>
                <a:gd name="connsiteX17" fmla="*/ 110233 w 117962"/>
                <a:gd name="connsiteY17" fmla="*/ 6546 h 100226"/>
                <a:gd name="connsiteX18" fmla="*/ 104086 w 117962"/>
                <a:gd name="connsiteY18" fmla="*/ 18034 h 100226"/>
                <a:gd name="connsiteX19" fmla="*/ 102030 w 117962"/>
                <a:gd name="connsiteY19" fmla="*/ 61931 h 100226"/>
                <a:gd name="connsiteX20" fmla="*/ 58187 w 117962"/>
                <a:gd name="connsiteY20" fmla="*/ 100226 h 100226"/>
                <a:gd name="connsiteX21" fmla="*/ 15897 w 117962"/>
                <a:gd name="connsiteY21" fmla="*/ 70866 h 100226"/>
                <a:gd name="connsiteX22" fmla="*/ 14525 w 117962"/>
                <a:gd name="connsiteY22" fmla="*/ 14671 h 100226"/>
                <a:gd name="connsiteX23" fmla="*/ 9243 w 117962"/>
                <a:gd name="connsiteY23" fmla="*/ 6699 h 100226"/>
                <a:gd name="connsiteX24" fmla="*/ 373 w 117962"/>
                <a:gd name="connsiteY24" fmla="*/ 5116 h 100226"/>
                <a:gd name="connsiteX25" fmla="*/ 536 w 117962"/>
                <a:gd name="connsiteY25" fmla="*/ 0 h 10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7962" h="100226">
                  <a:moveTo>
                    <a:pt x="536" y="0"/>
                  </a:moveTo>
                  <a:cubicBezTo>
                    <a:pt x="5818" y="0"/>
                    <a:pt x="15723" y="478"/>
                    <a:pt x="25259" y="478"/>
                  </a:cubicBezTo>
                  <a:cubicBezTo>
                    <a:pt x="35328" y="478"/>
                    <a:pt x="43865" y="0"/>
                    <a:pt x="49831" y="0"/>
                  </a:cubicBezTo>
                  <a:cubicBezTo>
                    <a:pt x="50518" y="639"/>
                    <a:pt x="50518" y="4307"/>
                    <a:pt x="49831" y="5116"/>
                  </a:cubicBezTo>
                  <a:cubicBezTo>
                    <a:pt x="46776" y="5582"/>
                    <a:pt x="44035" y="6060"/>
                    <a:pt x="41999" y="6546"/>
                  </a:cubicBezTo>
                  <a:cubicBezTo>
                    <a:pt x="37898" y="7345"/>
                    <a:pt x="36536" y="9889"/>
                    <a:pt x="36366" y="14996"/>
                  </a:cubicBezTo>
                  <a:cubicBezTo>
                    <a:pt x="36022" y="27760"/>
                    <a:pt x="36366" y="44689"/>
                    <a:pt x="36366" y="53147"/>
                  </a:cubicBezTo>
                  <a:cubicBezTo>
                    <a:pt x="36536" y="59368"/>
                    <a:pt x="37050" y="67047"/>
                    <a:pt x="38412" y="71981"/>
                  </a:cubicBezTo>
                  <a:cubicBezTo>
                    <a:pt x="40790" y="82355"/>
                    <a:pt x="49661" y="89691"/>
                    <a:pt x="66210" y="89691"/>
                  </a:cubicBezTo>
                  <a:cubicBezTo>
                    <a:pt x="78496" y="89691"/>
                    <a:pt x="91457" y="85860"/>
                    <a:pt x="93170" y="63046"/>
                  </a:cubicBezTo>
                  <a:cubicBezTo>
                    <a:pt x="94017" y="51062"/>
                    <a:pt x="94188" y="28245"/>
                    <a:pt x="93513" y="17081"/>
                  </a:cubicBezTo>
                  <a:cubicBezTo>
                    <a:pt x="93170" y="10365"/>
                    <a:pt x="91637" y="7660"/>
                    <a:pt x="85995" y="6699"/>
                  </a:cubicBezTo>
                  <a:cubicBezTo>
                    <a:pt x="83615" y="6060"/>
                    <a:pt x="80209" y="5582"/>
                    <a:pt x="76440" y="5116"/>
                  </a:cubicBezTo>
                  <a:cubicBezTo>
                    <a:pt x="75945" y="4307"/>
                    <a:pt x="75945" y="944"/>
                    <a:pt x="76610" y="0"/>
                  </a:cubicBezTo>
                  <a:cubicBezTo>
                    <a:pt x="81892" y="0"/>
                    <a:pt x="89069" y="478"/>
                    <a:pt x="97606" y="478"/>
                  </a:cubicBezTo>
                  <a:cubicBezTo>
                    <a:pt x="108684" y="478"/>
                    <a:pt x="113802" y="0"/>
                    <a:pt x="117391" y="0"/>
                  </a:cubicBezTo>
                  <a:cubicBezTo>
                    <a:pt x="118066" y="639"/>
                    <a:pt x="118236" y="4460"/>
                    <a:pt x="117391" y="5116"/>
                  </a:cubicBezTo>
                  <a:cubicBezTo>
                    <a:pt x="114821" y="5582"/>
                    <a:pt x="112270" y="5907"/>
                    <a:pt x="110233" y="6546"/>
                  </a:cubicBezTo>
                  <a:cubicBezTo>
                    <a:pt x="105770" y="7660"/>
                    <a:pt x="104410" y="10213"/>
                    <a:pt x="104086" y="18034"/>
                  </a:cubicBezTo>
                  <a:cubicBezTo>
                    <a:pt x="103582" y="32391"/>
                    <a:pt x="103239" y="51062"/>
                    <a:pt x="102030" y="61931"/>
                  </a:cubicBezTo>
                  <a:cubicBezTo>
                    <a:pt x="99479" y="90805"/>
                    <a:pt x="81741" y="100226"/>
                    <a:pt x="58187" y="100226"/>
                  </a:cubicBezTo>
                  <a:cubicBezTo>
                    <a:pt x="28687" y="100226"/>
                    <a:pt x="17933" y="86984"/>
                    <a:pt x="15897" y="70866"/>
                  </a:cubicBezTo>
                  <a:cubicBezTo>
                    <a:pt x="14354" y="59683"/>
                    <a:pt x="14695" y="29999"/>
                    <a:pt x="14525" y="14671"/>
                  </a:cubicBezTo>
                  <a:cubicBezTo>
                    <a:pt x="14354" y="10538"/>
                    <a:pt x="13156" y="7821"/>
                    <a:pt x="9243" y="6699"/>
                  </a:cubicBezTo>
                  <a:cubicBezTo>
                    <a:pt x="7187" y="6060"/>
                    <a:pt x="3437" y="5421"/>
                    <a:pt x="373" y="5116"/>
                  </a:cubicBezTo>
                  <a:cubicBezTo>
                    <a:pt x="-149" y="4307"/>
                    <a:pt x="-149" y="639"/>
                    <a:pt x="536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160668" y="642822"/>
              <a:ext cx="83756" cy="66864"/>
            </a:xfrm>
            <a:custGeom>
              <a:avLst/>
              <a:gdLst>
                <a:gd name="connsiteX0" fmla="*/ 6016 w 83756"/>
                <a:gd name="connsiteY0" fmla="*/ 60653 h 66864"/>
                <a:gd name="connsiteX1" fmla="*/ 9595 w 83756"/>
                <a:gd name="connsiteY1" fmla="*/ 54576 h 66864"/>
                <a:gd name="connsiteX2" fmla="*/ 9938 w 83756"/>
                <a:gd name="connsiteY2" fmla="*/ 29513 h 66864"/>
                <a:gd name="connsiteX3" fmla="*/ 9595 w 83756"/>
                <a:gd name="connsiteY3" fmla="*/ 16910 h 66864"/>
                <a:gd name="connsiteX4" fmla="*/ 1238 w 83756"/>
                <a:gd name="connsiteY4" fmla="*/ 11003 h 66864"/>
                <a:gd name="connsiteX5" fmla="*/ 2096 w 83756"/>
                <a:gd name="connsiteY5" fmla="*/ 6697 h 66864"/>
                <a:gd name="connsiteX6" fmla="*/ 28191 w 83756"/>
                <a:gd name="connsiteY6" fmla="*/ 0 h 66864"/>
                <a:gd name="connsiteX7" fmla="*/ 28875 w 83756"/>
                <a:gd name="connsiteY7" fmla="*/ 1114 h 66864"/>
                <a:gd name="connsiteX8" fmla="*/ 28705 w 83756"/>
                <a:gd name="connsiteY8" fmla="*/ 10040 h 66864"/>
                <a:gd name="connsiteX9" fmla="*/ 29550 w 83756"/>
                <a:gd name="connsiteY9" fmla="*/ 10528 h 66864"/>
                <a:gd name="connsiteX10" fmla="*/ 51905 w 83756"/>
                <a:gd name="connsiteY10" fmla="*/ 639 h 66864"/>
                <a:gd name="connsiteX11" fmla="*/ 69129 w 83756"/>
                <a:gd name="connsiteY11" fmla="*/ 9089 h 66864"/>
                <a:gd name="connsiteX12" fmla="*/ 73566 w 83756"/>
                <a:gd name="connsiteY12" fmla="*/ 27921 h 66864"/>
                <a:gd name="connsiteX13" fmla="*/ 73736 w 83756"/>
                <a:gd name="connsiteY13" fmla="*/ 56490 h 66864"/>
                <a:gd name="connsiteX14" fmla="*/ 75269 w 83756"/>
                <a:gd name="connsiteY14" fmla="*/ 59207 h 66864"/>
                <a:gd name="connsiteX15" fmla="*/ 83635 w 83756"/>
                <a:gd name="connsiteY15" fmla="*/ 61607 h 66864"/>
                <a:gd name="connsiteX16" fmla="*/ 82767 w 83756"/>
                <a:gd name="connsiteY16" fmla="*/ 66865 h 66864"/>
                <a:gd name="connsiteX17" fmla="*/ 64181 w 83756"/>
                <a:gd name="connsiteY17" fmla="*/ 66389 h 66864"/>
                <a:gd name="connsiteX18" fmla="*/ 45929 w 83756"/>
                <a:gd name="connsiteY18" fmla="*/ 66865 h 66864"/>
                <a:gd name="connsiteX19" fmla="*/ 45929 w 83756"/>
                <a:gd name="connsiteY19" fmla="*/ 61607 h 66864"/>
                <a:gd name="connsiteX20" fmla="*/ 51391 w 83756"/>
                <a:gd name="connsiteY20" fmla="*/ 60653 h 66864"/>
                <a:gd name="connsiteX21" fmla="*/ 54285 w 83756"/>
                <a:gd name="connsiteY21" fmla="*/ 55386 h 66864"/>
                <a:gd name="connsiteX22" fmla="*/ 53598 w 83756"/>
                <a:gd name="connsiteY22" fmla="*/ 22663 h 66864"/>
                <a:gd name="connsiteX23" fmla="*/ 48650 w 83756"/>
                <a:gd name="connsiteY23" fmla="*/ 14691 h 66864"/>
                <a:gd name="connsiteX24" fmla="*/ 40304 w 83756"/>
                <a:gd name="connsiteY24" fmla="*/ 12279 h 66864"/>
                <a:gd name="connsiteX25" fmla="*/ 30407 w 83756"/>
                <a:gd name="connsiteY25" fmla="*/ 15327 h 66864"/>
                <a:gd name="connsiteX26" fmla="*/ 28875 w 83756"/>
                <a:gd name="connsiteY26" fmla="*/ 18824 h 66864"/>
                <a:gd name="connsiteX27" fmla="*/ 29219 w 83756"/>
                <a:gd name="connsiteY27" fmla="*/ 55051 h 66864"/>
                <a:gd name="connsiteX28" fmla="*/ 32785 w 83756"/>
                <a:gd name="connsiteY28" fmla="*/ 60653 h 66864"/>
                <a:gd name="connsiteX29" fmla="*/ 38430 w 83756"/>
                <a:gd name="connsiteY29" fmla="*/ 61607 h 66864"/>
                <a:gd name="connsiteX30" fmla="*/ 37916 w 83756"/>
                <a:gd name="connsiteY30" fmla="*/ 66865 h 66864"/>
                <a:gd name="connsiteX31" fmla="*/ 18806 w 83756"/>
                <a:gd name="connsiteY31" fmla="*/ 66389 h 66864"/>
                <a:gd name="connsiteX32" fmla="*/ 393 w 83756"/>
                <a:gd name="connsiteY32" fmla="*/ 66865 h 66864"/>
                <a:gd name="connsiteX33" fmla="*/ 393 w 83756"/>
                <a:gd name="connsiteY33" fmla="*/ 61607 h 66864"/>
                <a:gd name="connsiteX34" fmla="*/ 6016 w 83756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56" h="66864">
                  <a:moveTo>
                    <a:pt x="6016" y="60653"/>
                  </a:moveTo>
                  <a:cubicBezTo>
                    <a:pt x="8406" y="59997"/>
                    <a:pt x="9251" y="57778"/>
                    <a:pt x="9595" y="54576"/>
                  </a:cubicBezTo>
                  <a:cubicBezTo>
                    <a:pt x="9775" y="49784"/>
                    <a:pt x="9938" y="37485"/>
                    <a:pt x="9938" y="29513"/>
                  </a:cubicBezTo>
                  <a:cubicBezTo>
                    <a:pt x="9938" y="24882"/>
                    <a:pt x="9775" y="18976"/>
                    <a:pt x="9595" y="16910"/>
                  </a:cubicBezTo>
                  <a:cubicBezTo>
                    <a:pt x="9251" y="15327"/>
                    <a:pt x="7892" y="13242"/>
                    <a:pt x="1238" y="11003"/>
                  </a:cubicBezTo>
                  <a:cubicBezTo>
                    <a:pt x="1068" y="10040"/>
                    <a:pt x="1582" y="7336"/>
                    <a:pt x="2096" y="6697"/>
                  </a:cubicBezTo>
                  <a:cubicBezTo>
                    <a:pt x="11478" y="5736"/>
                    <a:pt x="22909" y="2544"/>
                    <a:pt x="28191" y="0"/>
                  </a:cubicBezTo>
                  <a:cubicBezTo>
                    <a:pt x="28531" y="154"/>
                    <a:pt x="28875" y="800"/>
                    <a:pt x="28875" y="1114"/>
                  </a:cubicBezTo>
                  <a:cubicBezTo>
                    <a:pt x="28875" y="2878"/>
                    <a:pt x="28705" y="7336"/>
                    <a:pt x="28705" y="10040"/>
                  </a:cubicBezTo>
                  <a:cubicBezTo>
                    <a:pt x="28705" y="10528"/>
                    <a:pt x="29379" y="10679"/>
                    <a:pt x="29550" y="10528"/>
                  </a:cubicBezTo>
                  <a:cubicBezTo>
                    <a:pt x="37916" y="4307"/>
                    <a:pt x="46090" y="639"/>
                    <a:pt x="51905" y="639"/>
                  </a:cubicBezTo>
                  <a:cubicBezTo>
                    <a:pt x="59757" y="639"/>
                    <a:pt x="65200" y="3668"/>
                    <a:pt x="69129" y="9089"/>
                  </a:cubicBezTo>
                  <a:cubicBezTo>
                    <a:pt x="72547" y="14032"/>
                    <a:pt x="73566" y="20424"/>
                    <a:pt x="73566" y="27921"/>
                  </a:cubicBezTo>
                  <a:cubicBezTo>
                    <a:pt x="73566" y="37334"/>
                    <a:pt x="73566" y="51232"/>
                    <a:pt x="73736" y="56490"/>
                  </a:cubicBezTo>
                  <a:cubicBezTo>
                    <a:pt x="73736" y="57605"/>
                    <a:pt x="74421" y="58719"/>
                    <a:pt x="75269" y="59207"/>
                  </a:cubicBezTo>
                  <a:cubicBezTo>
                    <a:pt x="77646" y="60653"/>
                    <a:pt x="80046" y="61121"/>
                    <a:pt x="83635" y="61607"/>
                  </a:cubicBezTo>
                  <a:cubicBezTo>
                    <a:pt x="83956" y="62550"/>
                    <a:pt x="83635" y="66074"/>
                    <a:pt x="82767" y="66865"/>
                  </a:cubicBezTo>
                  <a:cubicBezTo>
                    <a:pt x="80217" y="66865"/>
                    <a:pt x="75098" y="66389"/>
                    <a:pt x="64181" y="66389"/>
                  </a:cubicBezTo>
                  <a:cubicBezTo>
                    <a:pt x="55304" y="66389"/>
                    <a:pt x="51220" y="66713"/>
                    <a:pt x="45929" y="66865"/>
                  </a:cubicBezTo>
                  <a:cubicBezTo>
                    <a:pt x="45585" y="66074"/>
                    <a:pt x="45415" y="62236"/>
                    <a:pt x="45929" y="61607"/>
                  </a:cubicBezTo>
                  <a:cubicBezTo>
                    <a:pt x="48316" y="61273"/>
                    <a:pt x="50183" y="60958"/>
                    <a:pt x="51391" y="60653"/>
                  </a:cubicBezTo>
                  <a:cubicBezTo>
                    <a:pt x="53428" y="59844"/>
                    <a:pt x="54122" y="58414"/>
                    <a:pt x="54285" y="55386"/>
                  </a:cubicBezTo>
                  <a:cubicBezTo>
                    <a:pt x="54456" y="48994"/>
                    <a:pt x="54789" y="29035"/>
                    <a:pt x="53598" y="22663"/>
                  </a:cubicBezTo>
                  <a:cubicBezTo>
                    <a:pt x="53094" y="19785"/>
                    <a:pt x="51544" y="16586"/>
                    <a:pt x="48650" y="14691"/>
                  </a:cubicBezTo>
                  <a:cubicBezTo>
                    <a:pt x="46443" y="12918"/>
                    <a:pt x="43722" y="12279"/>
                    <a:pt x="40304" y="12279"/>
                  </a:cubicBezTo>
                  <a:cubicBezTo>
                    <a:pt x="37392" y="12279"/>
                    <a:pt x="33319" y="13393"/>
                    <a:pt x="30407" y="15327"/>
                  </a:cubicBezTo>
                  <a:cubicBezTo>
                    <a:pt x="29379" y="15956"/>
                    <a:pt x="28875" y="17386"/>
                    <a:pt x="28875" y="18824"/>
                  </a:cubicBezTo>
                  <a:cubicBezTo>
                    <a:pt x="29046" y="29513"/>
                    <a:pt x="29046" y="46604"/>
                    <a:pt x="29219" y="55051"/>
                  </a:cubicBezTo>
                  <a:cubicBezTo>
                    <a:pt x="29379" y="59053"/>
                    <a:pt x="30407" y="59997"/>
                    <a:pt x="32785" y="60653"/>
                  </a:cubicBezTo>
                  <a:cubicBezTo>
                    <a:pt x="34508" y="61121"/>
                    <a:pt x="35526" y="61273"/>
                    <a:pt x="38430" y="61607"/>
                  </a:cubicBezTo>
                  <a:cubicBezTo>
                    <a:pt x="38771" y="62397"/>
                    <a:pt x="38591" y="66074"/>
                    <a:pt x="37916" y="66865"/>
                  </a:cubicBezTo>
                  <a:cubicBezTo>
                    <a:pt x="32615" y="66713"/>
                    <a:pt x="26992" y="66389"/>
                    <a:pt x="18806" y="66389"/>
                  </a:cubicBezTo>
                  <a:cubicBezTo>
                    <a:pt x="840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7" y="61443"/>
                    <a:pt x="3969" y="61121"/>
                    <a:pt x="6016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258164" y="614872"/>
              <a:ext cx="39759" cy="94824"/>
            </a:xfrm>
            <a:custGeom>
              <a:avLst/>
              <a:gdLst>
                <a:gd name="connsiteX0" fmla="*/ 25021 w 39759"/>
                <a:gd name="connsiteY0" fmla="*/ 16281 h 94824"/>
                <a:gd name="connsiteX1" fmla="*/ 13937 w 39759"/>
                <a:gd name="connsiteY1" fmla="*/ 17090 h 94824"/>
                <a:gd name="connsiteX2" fmla="*/ 8645 w 39759"/>
                <a:gd name="connsiteY2" fmla="*/ 10223 h 94824"/>
                <a:gd name="connsiteX3" fmla="*/ 9663 w 39759"/>
                <a:gd name="connsiteY3" fmla="*/ 3363 h 94824"/>
                <a:gd name="connsiteX4" fmla="*/ 20921 w 39759"/>
                <a:gd name="connsiteY4" fmla="*/ 0 h 94824"/>
                <a:gd name="connsiteX5" fmla="*/ 27745 w 39759"/>
                <a:gd name="connsiteY5" fmla="*/ 1914 h 94824"/>
                <a:gd name="connsiteX6" fmla="*/ 29278 w 39759"/>
                <a:gd name="connsiteY6" fmla="*/ 7345 h 94824"/>
                <a:gd name="connsiteX7" fmla="*/ 25021 w 39759"/>
                <a:gd name="connsiteY7" fmla="*/ 16281 h 94824"/>
                <a:gd name="connsiteX8" fmla="*/ 38850 w 39759"/>
                <a:gd name="connsiteY8" fmla="*/ 94824 h 94824"/>
                <a:gd name="connsiteX9" fmla="*/ 19389 w 39759"/>
                <a:gd name="connsiteY9" fmla="*/ 94339 h 94824"/>
                <a:gd name="connsiteX10" fmla="*/ 442 w 39759"/>
                <a:gd name="connsiteY10" fmla="*/ 94824 h 94824"/>
                <a:gd name="connsiteX11" fmla="*/ 442 w 39759"/>
                <a:gd name="connsiteY11" fmla="*/ 89547 h 94824"/>
                <a:gd name="connsiteX12" fmla="*/ 7093 w 39759"/>
                <a:gd name="connsiteY12" fmla="*/ 88272 h 94824"/>
                <a:gd name="connsiteX13" fmla="*/ 10004 w 39759"/>
                <a:gd name="connsiteY13" fmla="*/ 82211 h 94824"/>
                <a:gd name="connsiteX14" fmla="*/ 10348 w 39759"/>
                <a:gd name="connsiteY14" fmla="*/ 60339 h 94824"/>
                <a:gd name="connsiteX15" fmla="*/ 10187 w 39759"/>
                <a:gd name="connsiteY15" fmla="*/ 45650 h 94824"/>
                <a:gd name="connsiteX16" fmla="*/ 8816 w 39759"/>
                <a:gd name="connsiteY16" fmla="*/ 41812 h 94824"/>
                <a:gd name="connsiteX17" fmla="*/ 1651 w 39759"/>
                <a:gd name="connsiteY17" fmla="*/ 38154 h 94824"/>
                <a:gd name="connsiteX18" fmla="*/ 2165 w 39759"/>
                <a:gd name="connsiteY18" fmla="*/ 33523 h 94824"/>
                <a:gd name="connsiteX19" fmla="*/ 29619 w 39759"/>
                <a:gd name="connsiteY19" fmla="*/ 28255 h 94824"/>
                <a:gd name="connsiteX20" fmla="*/ 29458 w 39759"/>
                <a:gd name="connsiteY20" fmla="*/ 55710 h 94824"/>
                <a:gd name="connsiteX21" fmla="*/ 29619 w 39759"/>
                <a:gd name="connsiteY21" fmla="*/ 82041 h 94824"/>
                <a:gd name="connsiteX22" fmla="*/ 32883 w 39759"/>
                <a:gd name="connsiteY22" fmla="*/ 88272 h 94824"/>
                <a:gd name="connsiteX23" fmla="*/ 39517 w 39759"/>
                <a:gd name="connsiteY23" fmla="*/ 89547 h 94824"/>
                <a:gd name="connsiteX24" fmla="*/ 38850 w 39759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9" h="94824">
                  <a:moveTo>
                    <a:pt x="25021" y="16281"/>
                  </a:moveTo>
                  <a:cubicBezTo>
                    <a:pt x="23652" y="17244"/>
                    <a:pt x="15810" y="18034"/>
                    <a:pt x="13937" y="17090"/>
                  </a:cubicBezTo>
                  <a:cubicBezTo>
                    <a:pt x="11196" y="15966"/>
                    <a:pt x="9490" y="13423"/>
                    <a:pt x="8645" y="10223"/>
                  </a:cubicBezTo>
                  <a:cubicBezTo>
                    <a:pt x="8282" y="8611"/>
                    <a:pt x="8474" y="4792"/>
                    <a:pt x="9663" y="3363"/>
                  </a:cubicBezTo>
                  <a:cubicBezTo>
                    <a:pt x="11710" y="1610"/>
                    <a:pt x="16828" y="0"/>
                    <a:pt x="20921" y="0"/>
                  </a:cubicBezTo>
                  <a:cubicBezTo>
                    <a:pt x="24500" y="0"/>
                    <a:pt x="27078" y="1105"/>
                    <a:pt x="27745" y="1914"/>
                  </a:cubicBezTo>
                  <a:cubicBezTo>
                    <a:pt x="28944" y="3202"/>
                    <a:pt x="29278" y="6070"/>
                    <a:pt x="29278" y="7345"/>
                  </a:cubicBezTo>
                  <a:cubicBezTo>
                    <a:pt x="29278" y="10528"/>
                    <a:pt x="27582" y="14366"/>
                    <a:pt x="25021" y="16281"/>
                  </a:cubicBezTo>
                  <a:moveTo>
                    <a:pt x="38850" y="94824"/>
                  </a:moveTo>
                  <a:cubicBezTo>
                    <a:pt x="35424" y="94824"/>
                    <a:pt x="29458" y="94339"/>
                    <a:pt x="19389" y="94339"/>
                  </a:cubicBezTo>
                  <a:cubicBezTo>
                    <a:pt x="10682" y="94339"/>
                    <a:pt x="4201" y="94824"/>
                    <a:pt x="442" y="94824"/>
                  </a:cubicBezTo>
                  <a:cubicBezTo>
                    <a:pt x="-52" y="94185"/>
                    <a:pt x="-235" y="90186"/>
                    <a:pt x="442" y="89547"/>
                  </a:cubicBezTo>
                  <a:cubicBezTo>
                    <a:pt x="3183" y="89223"/>
                    <a:pt x="5237" y="88908"/>
                    <a:pt x="7093" y="88272"/>
                  </a:cubicBezTo>
                  <a:cubicBezTo>
                    <a:pt x="9330" y="87469"/>
                    <a:pt x="9834" y="86033"/>
                    <a:pt x="10004" y="82211"/>
                  </a:cubicBezTo>
                  <a:cubicBezTo>
                    <a:pt x="10187" y="78534"/>
                    <a:pt x="10348" y="68323"/>
                    <a:pt x="10348" y="60339"/>
                  </a:cubicBezTo>
                  <a:cubicBezTo>
                    <a:pt x="10348" y="54747"/>
                    <a:pt x="10187" y="48518"/>
                    <a:pt x="10187" y="45650"/>
                  </a:cubicBezTo>
                  <a:cubicBezTo>
                    <a:pt x="10187" y="44375"/>
                    <a:pt x="9834" y="42782"/>
                    <a:pt x="8816" y="41812"/>
                  </a:cubicBezTo>
                  <a:cubicBezTo>
                    <a:pt x="7446" y="40392"/>
                    <a:pt x="5731" y="39583"/>
                    <a:pt x="1651" y="38154"/>
                  </a:cubicBezTo>
                  <a:cubicBezTo>
                    <a:pt x="1127" y="37344"/>
                    <a:pt x="1468" y="34161"/>
                    <a:pt x="2165" y="33523"/>
                  </a:cubicBezTo>
                  <a:cubicBezTo>
                    <a:pt x="6418" y="33523"/>
                    <a:pt x="21606" y="31284"/>
                    <a:pt x="29619" y="28255"/>
                  </a:cubicBezTo>
                  <a:cubicBezTo>
                    <a:pt x="29619" y="34971"/>
                    <a:pt x="29458" y="46460"/>
                    <a:pt x="29458" y="55710"/>
                  </a:cubicBezTo>
                  <a:cubicBezTo>
                    <a:pt x="29458" y="64026"/>
                    <a:pt x="29458" y="74705"/>
                    <a:pt x="29619" y="82041"/>
                  </a:cubicBezTo>
                  <a:cubicBezTo>
                    <a:pt x="29619" y="86203"/>
                    <a:pt x="30647" y="87469"/>
                    <a:pt x="32883" y="88272"/>
                  </a:cubicBezTo>
                  <a:cubicBezTo>
                    <a:pt x="34396" y="88737"/>
                    <a:pt x="36119" y="89071"/>
                    <a:pt x="39517" y="89547"/>
                  </a:cubicBezTo>
                  <a:cubicBezTo>
                    <a:pt x="40031" y="90347"/>
                    <a:pt x="39688" y="94185"/>
                    <a:pt x="38850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307135" y="645165"/>
              <a:ext cx="80542" cy="64674"/>
            </a:xfrm>
            <a:custGeom>
              <a:avLst/>
              <a:gdLst>
                <a:gd name="connsiteX0" fmla="*/ 891 w 80542"/>
                <a:gd name="connsiteY0" fmla="*/ 0 h 64674"/>
                <a:gd name="connsiteX1" fmla="*/ 20523 w 80542"/>
                <a:gd name="connsiteY1" fmla="*/ 476 h 64674"/>
                <a:gd name="connsiteX2" fmla="*/ 38444 w 80542"/>
                <a:gd name="connsiteY2" fmla="*/ 0 h 64674"/>
                <a:gd name="connsiteX3" fmla="*/ 38795 w 80542"/>
                <a:gd name="connsiteY3" fmla="*/ 5097 h 64674"/>
                <a:gd name="connsiteX4" fmla="*/ 32648 w 80542"/>
                <a:gd name="connsiteY4" fmla="*/ 6545 h 64674"/>
                <a:gd name="connsiteX5" fmla="*/ 31620 w 80542"/>
                <a:gd name="connsiteY5" fmla="*/ 8611 h 64674"/>
                <a:gd name="connsiteX6" fmla="*/ 45458 w 80542"/>
                <a:gd name="connsiteY6" fmla="*/ 42963 h 64674"/>
                <a:gd name="connsiteX7" fmla="*/ 46132 w 80542"/>
                <a:gd name="connsiteY7" fmla="*/ 42963 h 64674"/>
                <a:gd name="connsiteX8" fmla="*/ 58258 w 80542"/>
                <a:gd name="connsiteY8" fmla="*/ 12937 h 64674"/>
                <a:gd name="connsiteX9" fmla="*/ 56706 w 80542"/>
                <a:gd name="connsiteY9" fmla="*/ 6697 h 64674"/>
                <a:gd name="connsiteX10" fmla="*/ 49037 w 80542"/>
                <a:gd name="connsiteY10" fmla="*/ 5097 h 64674"/>
                <a:gd name="connsiteX11" fmla="*/ 49731 w 80542"/>
                <a:gd name="connsiteY11" fmla="*/ 0 h 64674"/>
                <a:gd name="connsiteX12" fmla="*/ 65079 w 80542"/>
                <a:gd name="connsiteY12" fmla="*/ 476 h 64674"/>
                <a:gd name="connsiteX13" fmla="*/ 80106 w 80542"/>
                <a:gd name="connsiteY13" fmla="*/ 0 h 64674"/>
                <a:gd name="connsiteX14" fmla="*/ 79926 w 80542"/>
                <a:gd name="connsiteY14" fmla="*/ 5097 h 64674"/>
                <a:gd name="connsiteX15" fmla="*/ 73969 w 80542"/>
                <a:gd name="connsiteY15" fmla="*/ 6372 h 64674"/>
                <a:gd name="connsiteX16" fmla="*/ 67126 w 80542"/>
                <a:gd name="connsiteY16" fmla="*/ 14042 h 64674"/>
                <a:gd name="connsiteX17" fmla="*/ 50749 w 80542"/>
                <a:gd name="connsiteY17" fmla="*/ 49489 h 64674"/>
                <a:gd name="connsiteX18" fmla="*/ 44944 w 80542"/>
                <a:gd name="connsiteY18" fmla="*/ 64511 h 64674"/>
                <a:gd name="connsiteX19" fmla="*/ 34010 w 80542"/>
                <a:gd name="connsiteY19" fmla="*/ 64675 h 64674"/>
                <a:gd name="connsiteX20" fmla="*/ 28728 w 80542"/>
                <a:gd name="connsiteY20" fmla="*/ 50784 h 64674"/>
                <a:gd name="connsiteX21" fmla="*/ 15755 w 80542"/>
                <a:gd name="connsiteY21" fmla="*/ 19958 h 64674"/>
                <a:gd name="connsiteX22" fmla="*/ 6020 w 80542"/>
                <a:gd name="connsiteY22" fmla="*/ 6372 h 64674"/>
                <a:gd name="connsiteX23" fmla="*/ 43 w 80542"/>
                <a:gd name="connsiteY23" fmla="*/ 5097 h 64674"/>
                <a:gd name="connsiteX24" fmla="*/ 891 w 80542"/>
                <a:gd name="connsiteY24" fmla="*/ 0 h 6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42" h="64674">
                  <a:moveTo>
                    <a:pt x="891" y="0"/>
                  </a:moveTo>
                  <a:cubicBezTo>
                    <a:pt x="5849" y="154"/>
                    <a:pt x="13528" y="476"/>
                    <a:pt x="20523" y="476"/>
                  </a:cubicBezTo>
                  <a:cubicBezTo>
                    <a:pt x="28889" y="476"/>
                    <a:pt x="34704" y="154"/>
                    <a:pt x="38444" y="0"/>
                  </a:cubicBezTo>
                  <a:cubicBezTo>
                    <a:pt x="39309" y="639"/>
                    <a:pt x="39462" y="4307"/>
                    <a:pt x="38795" y="5097"/>
                  </a:cubicBezTo>
                  <a:cubicBezTo>
                    <a:pt x="36568" y="5582"/>
                    <a:pt x="33866" y="6067"/>
                    <a:pt x="32648" y="6545"/>
                  </a:cubicBezTo>
                  <a:cubicBezTo>
                    <a:pt x="31620" y="6860"/>
                    <a:pt x="31449" y="7975"/>
                    <a:pt x="31620" y="8611"/>
                  </a:cubicBezTo>
                  <a:cubicBezTo>
                    <a:pt x="33676" y="14852"/>
                    <a:pt x="42544" y="36410"/>
                    <a:pt x="45458" y="42963"/>
                  </a:cubicBezTo>
                  <a:cubicBezTo>
                    <a:pt x="45628" y="43268"/>
                    <a:pt x="45952" y="43116"/>
                    <a:pt x="46132" y="42963"/>
                  </a:cubicBezTo>
                  <a:cubicBezTo>
                    <a:pt x="49368" y="35456"/>
                    <a:pt x="56031" y="19958"/>
                    <a:pt x="58258" y="12937"/>
                  </a:cubicBezTo>
                  <a:cubicBezTo>
                    <a:pt x="59790" y="8611"/>
                    <a:pt x="58599" y="7336"/>
                    <a:pt x="56706" y="6697"/>
                  </a:cubicBezTo>
                  <a:cubicBezTo>
                    <a:pt x="54155" y="5907"/>
                    <a:pt x="51958" y="5431"/>
                    <a:pt x="49037" y="5097"/>
                  </a:cubicBezTo>
                  <a:cubicBezTo>
                    <a:pt x="48540" y="4143"/>
                    <a:pt x="49037" y="476"/>
                    <a:pt x="49731" y="0"/>
                  </a:cubicBezTo>
                  <a:cubicBezTo>
                    <a:pt x="52109" y="0"/>
                    <a:pt x="58772" y="476"/>
                    <a:pt x="65079" y="476"/>
                  </a:cubicBezTo>
                  <a:cubicBezTo>
                    <a:pt x="70544" y="476"/>
                    <a:pt x="76861" y="154"/>
                    <a:pt x="80106" y="0"/>
                  </a:cubicBezTo>
                  <a:cubicBezTo>
                    <a:pt x="80793" y="476"/>
                    <a:pt x="80620" y="4307"/>
                    <a:pt x="79926" y="5097"/>
                  </a:cubicBezTo>
                  <a:cubicBezTo>
                    <a:pt x="77548" y="5582"/>
                    <a:pt x="75835" y="5753"/>
                    <a:pt x="73969" y="6372"/>
                  </a:cubicBezTo>
                  <a:cubicBezTo>
                    <a:pt x="71228" y="7336"/>
                    <a:pt x="69352" y="9574"/>
                    <a:pt x="67126" y="14042"/>
                  </a:cubicBezTo>
                  <a:cubicBezTo>
                    <a:pt x="62701" y="22663"/>
                    <a:pt x="56552" y="35925"/>
                    <a:pt x="50749" y="49489"/>
                  </a:cubicBezTo>
                  <a:cubicBezTo>
                    <a:pt x="48008" y="56215"/>
                    <a:pt x="46303" y="60673"/>
                    <a:pt x="44944" y="64511"/>
                  </a:cubicBezTo>
                  <a:cubicBezTo>
                    <a:pt x="42373" y="64360"/>
                    <a:pt x="36568" y="64187"/>
                    <a:pt x="34010" y="64675"/>
                  </a:cubicBezTo>
                  <a:cubicBezTo>
                    <a:pt x="32648" y="60521"/>
                    <a:pt x="30782" y="55900"/>
                    <a:pt x="28728" y="50784"/>
                  </a:cubicBezTo>
                  <a:cubicBezTo>
                    <a:pt x="24455" y="39914"/>
                    <a:pt x="19000" y="27465"/>
                    <a:pt x="15755" y="19958"/>
                  </a:cubicBezTo>
                  <a:cubicBezTo>
                    <a:pt x="10787" y="8945"/>
                    <a:pt x="9952" y="7650"/>
                    <a:pt x="6020" y="6372"/>
                  </a:cubicBezTo>
                  <a:cubicBezTo>
                    <a:pt x="3973" y="5753"/>
                    <a:pt x="1929" y="5431"/>
                    <a:pt x="43" y="5097"/>
                  </a:cubicBezTo>
                  <a:cubicBezTo>
                    <a:pt x="-127" y="4143"/>
                    <a:pt x="214" y="476"/>
                    <a:pt x="891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399376" y="643402"/>
              <a:ext cx="64164" cy="67608"/>
            </a:xfrm>
            <a:custGeom>
              <a:avLst/>
              <a:gdLst>
                <a:gd name="connsiteX0" fmla="*/ 18927 w 64164"/>
                <a:gd name="connsiteY0" fmla="*/ 24711 h 67608"/>
                <a:gd name="connsiteX1" fmla="*/ 19946 w 64164"/>
                <a:gd name="connsiteY1" fmla="*/ 25675 h 67608"/>
                <a:gd name="connsiteX2" fmla="*/ 41626 w 64164"/>
                <a:gd name="connsiteY2" fmla="*/ 25046 h 67608"/>
                <a:gd name="connsiteX3" fmla="*/ 42824 w 64164"/>
                <a:gd name="connsiteY3" fmla="*/ 23607 h 67608"/>
                <a:gd name="connsiteX4" fmla="*/ 30378 w 64164"/>
                <a:gd name="connsiteY4" fmla="*/ 6221 h 67608"/>
                <a:gd name="connsiteX5" fmla="*/ 18927 w 64164"/>
                <a:gd name="connsiteY5" fmla="*/ 24711 h 67608"/>
                <a:gd name="connsiteX6" fmla="*/ 62953 w 64164"/>
                <a:gd name="connsiteY6" fmla="*/ 48957 h 67608"/>
                <a:gd name="connsiteX7" fmla="*/ 62258 w 64164"/>
                <a:gd name="connsiteY7" fmla="*/ 53891 h 67608"/>
                <a:gd name="connsiteX8" fmla="*/ 32232 w 64164"/>
                <a:gd name="connsiteY8" fmla="*/ 67608 h 67608"/>
                <a:gd name="connsiteX9" fmla="*/ 10069 w 64164"/>
                <a:gd name="connsiteY9" fmla="*/ 59958 h 67608"/>
                <a:gd name="connsiteX10" fmla="*/ 0 w 64164"/>
                <a:gd name="connsiteY10" fmla="*/ 33971 h 67608"/>
                <a:gd name="connsiteX11" fmla="*/ 15682 w 64164"/>
                <a:gd name="connsiteY11" fmla="*/ 5270 h 67608"/>
                <a:gd name="connsiteX12" fmla="*/ 35477 w 64164"/>
                <a:gd name="connsiteY12" fmla="*/ 0 h 67608"/>
                <a:gd name="connsiteX13" fmla="*/ 61420 w 64164"/>
                <a:gd name="connsiteY13" fmla="*/ 22958 h 67608"/>
                <a:gd name="connsiteX14" fmla="*/ 64142 w 64164"/>
                <a:gd name="connsiteY14" fmla="*/ 24885 h 67608"/>
                <a:gd name="connsiteX15" fmla="*/ 62953 w 64164"/>
                <a:gd name="connsiteY15" fmla="*/ 29028 h 67608"/>
                <a:gd name="connsiteX16" fmla="*/ 19946 w 64164"/>
                <a:gd name="connsiteY16" fmla="*/ 32696 h 67608"/>
                <a:gd name="connsiteX17" fmla="*/ 19100 w 64164"/>
                <a:gd name="connsiteY17" fmla="*/ 34276 h 67608"/>
                <a:gd name="connsiteX18" fmla="*/ 25751 w 64164"/>
                <a:gd name="connsiteY18" fmla="*/ 48318 h 67608"/>
                <a:gd name="connsiteX19" fmla="*/ 42644 w 64164"/>
                <a:gd name="connsiteY19" fmla="*/ 54366 h 67608"/>
                <a:gd name="connsiteX20" fmla="*/ 62258 w 64164"/>
                <a:gd name="connsiteY20" fmla="*/ 47994 h 67608"/>
                <a:gd name="connsiteX21" fmla="*/ 62953 w 64164"/>
                <a:gd name="connsiteY21" fmla="*/ 48957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164" h="67608">
                  <a:moveTo>
                    <a:pt x="18927" y="24711"/>
                  </a:moveTo>
                  <a:cubicBezTo>
                    <a:pt x="18927" y="24875"/>
                    <a:pt x="19271" y="25675"/>
                    <a:pt x="19946" y="25675"/>
                  </a:cubicBezTo>
                  <a:cubicBezTo>
                    <a:pt x="24392" y="25845"/>
                    <a:pt x="38561" y="25675"/>
                    <a:pt x="41626" y="25046"/>
                  </a:cubicBezTo>
                  <a:cubicBezTo>
                    <a:pt x="42310" y="24885"/>
                    <a:pt x="42644" y="24236"/>
                    <a:pt x="42824" y="23607"/>
                  </a:cubicBezTo>
                  <a:cubicBezTo>
                    <a:pt x="41967" y="14196"/>
                    <a:pt x="37696" y="6221"/>
                    <a:pt x="30378" y="6221"/>
                  </a:cubicBezTo>
                  <a:cubicBezTo>
                    <a:pt x="23705" y="6221"/>
                    <a:pt x="19100" y="13871"/>
                    <a:pt x="18927" y="24711"/>
                  </a:cubicBezTo>
                  <a:moveTo>
                    <a:pt x="62953" y="48957"/>
                  </a:moveTo>
                  <a:cubicBezTo>
                    <a:pt x="63123" y="50394"/>
                    <a:pt x="62439" y="53415"/>
                    <a:pt x="62258" y="53891"/>
                  </a:cubicBezTo>
                  <a:cubicBezTo>
                    <a:pt x="54767" y="62341"/>
                    <a:pt x="42310" y="67608"/>
                    <a:pt x="32232" y="67608"/>
                  </a:cubicBezTo>
                  <a:cubicBezTo>
                    <a:pt x="22516" y="67608"/>
                    <a:pt x="15188" y="64731"/>
                    <a:pt x="10069" y="59958"/>
                  </a:cubicBezTo>
                  <a:cubicBezTo>
                    <a:pt x="2892" y="53415"/>
                    <a:pt x="0" y="43536"/>
                    <a:pt x="0" y="33971"/>
                  </a:cubicBezTo>
                  <a:cubicBezTo>
                    <a:pt x="0" y="20722"/>
                    <a:pt x="6641" y="10689"/>
                    <a:pt x="15682" y="5270"/>
                  </a:cubicBezTo>
                  <a:cubicBezTo>
                    <a:pt x="21317" y="2078"/>
                    <a:pt x="29169" y="0"/>
                    <a:pt x="35477" y="0"/>
                  </a:cubicBezTo>
                  <a:cubicBezTo>
                    <a:pt x="53749" y="0"/>
                    <a:pt x="60039" y="14042"/>
                    <a:pt x="61420" y="22958"/>
                  </a:cubicBezTo>
                  <a:cubicBezTo>
                    <a:pt x="61591" y="23770"/>
                    <a:pt x="62953" y="24560"/>
                    <a:pt x="64142" y="24885"/>
                  </a:cubicBezTo>
                  <a:cubicBezTo>
                    <a:pt x="64312" y="25521"/>
                    <a:pt x="63467" y="28704"/>
                    <a:pt x="62953" y="29028"/>
                  </a:cubicBezTo>
                  <a:cubicBezTo>
                    <a:pt x="57157" y="30781"/>
                    <a:pt x="32755" y="32208"/>
                    <a:pt x="19946" y="32696"/>
                  </a:cubicBezTo>
                  <a:cubicBezTo>
                    <a:pt x="19451" y="32696"/>
                    <a:pt x="19100" y="33637"/>
                    <a:pt x="19100" y="34276"/>
                  </a:cubicBezTo>
                  <a:cubicBezTo>
                    <a:pt x="19451" y="38907"/>
                    <a:pt x="21651" y="44480"/>
                    <a:pt x="25751" y="48318"/>
                  </a:cubicBezTo>
                  <a:cubicBezTo>
                    <a:pt x="30024" y="52462"/>
                    <a:pt x="35477" y="54366"/>
                    <a:pt x="42644" y="54366"/>
                  </a:cubicBezTo>
                  <a:cubicBezTo>
                    <a:pt x="49819" y="54366"/>
                    <a:pt x="55785" y="52615"/>
                    <a:pt x="62258" y="47994"/>
                  </a:cubicBezTo>
                  <a:cubicBezTo>
                    <a:pt x="62439" y="48157"/>
                    <a:pt x="62953" y="48469"/>
                    <a:pt x="62953" y="4895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479181" y="642822"/>
              <a:ext cx="58474" cy="66864"/>
            </a:xfrm>
            <a:custGeom>
              <a:avLst/>
              <a:gdLst>
                <a:gd name="connsiteX0" fmla="*/ 58347 w 58474"/>
                <a:gd name="connsiteY0" fmla="*/ 4946 h 66864"/>
                <a:gd name="connsiteX1" fmla="*/ 58347 w 58474"/>
                <a:gd name="connsiteY1" fmla="*/ 8145 h 66864"/>
                <a:gd name="connsiteX2" fmla="*/ 51513 w 58474"/>
                <a:gd name="connsiteY2" fmla="*/ 21214 h 66864"/>
                <a:gd name="connsiteX3" fmla="*/ 49450 w 58474"/>
                <a:gd name="connsiteY3" fmla="*/ 21702 h 66864"/>
                <a:gd name="connsiteX4" fmla="*/ 36650 w 58474"/>
                <a:gd name="connsiteY4" fmla="*/ 15481 h 66864"/>
                <a:gd name="connsiteX5" fmla="*/ 30340 w 58474"/>
                <a:gd name="connsiteY5" fmla="*/ 18824 h 66864"/>
                <a:gd name="connsiteX6" fmla="*/ 29312 w 58474"/>
                <a:gd name="connsiteY6" fmla="*/ 22178 h 66864"/>
                <a:gd name="connsiteX7" fmla="*/ 29482 w 58474"/>
                <a:gd name="connsiteY7" fmla="*/ 53786 h 66864"/>
                <a:gd name="connsiteX8" fmla="*/ 33755 w 58474"/>
                <a:gd name="connsiteY8" fmla="*/ 60168 h 66864"/>
                <a:gd name="connsiteX9" fmla="*/ 43140 w 58474"/>
                <a:gd name="connsiteY9" fmla="*/ 61597 h 66864"/>
                <a:gd name="connsiteX10" fmla="*/ 42302 w 58474"/>
                <a:gd name="connsiteY10" fmla="*/ 66865 h 66864"/>
                <a:gd name="connsiteX11" fmla="*/ 19233 w 58474"/>
                <a:gd name="connsiteY11" fmla="*/ 66389 h 66864"/>
                <a:gd name="connsiteX12" fmla="*/ 437 w 58474"/>
                <a:gd name="connsiteY12" fmla="*/ 66865 h 66864"/>
                <a:gd name="connsiteX13" fmla="*/ 437 w 58474"/>
                <a:gd name="connsiteY13" fmla="*/ 61597 h 66864"/>
                <a:gd name="connsiteX14" fmla="*/ 7110 w 58474"/>
                <a:gd name="connsiteY14" fmla="*/ 60329 h 66864"/>
                <a:gd name="connsiteX15" fmla="*/ 9841 w 58474"/>
                <a:gd name="connsiteY15" fmla="*/ 55386 h 66864"/>
                <a:gd name="connsiteX16" fmla="*/ 10365 w 58474"/>
                <a:gd name="connsiteY16" fmla="*/ 30159 h 66864"/>
                <a:gd name="connsiteX17" fmla="*/ 10021 w 58474"/>
                <a:gd name="connsiteY17" fmla="*/ 17395 h 66864"/>
                <a:gd name="connsiteX18" fmla="*/ 1134 w 58474"/>
                <a:gd name="connsiteY18" fmla="*/ 10679 h 66864"/>
                <a:gd name="connsiteX19" fmla="*/ 1989 w 58474"/>
                <a:gd name="connsiteY19" fmla="*/ 6545 h 66864"/>
                <a:gd name="connsiteX20" fmla="*/ 28123 w 58474"/>
                <a:gd name="connsiteY20" fmla="*/ 0 h 66864"/>
                <a:gd name="connsiteX21" fmla="*/ 29312 w 58474"/>
                <a:gd name="connsiteY21" fmla="*/ 800 h 66864"/>
                <a:gd name="connsiteX22" fmla="*/ 28637 w 58474"/>
                <a:gd name="connsiteY22" fmla="*/ 13071 h 66864"/>
                <a:gd name="connsiteX23" fmla="*/ 29655 w 58474"/>
                <a:gd name="connsiteY23" fmla="*/ 13393 h 66864"/>
                <a:gd name="connsiteX24" fmla="*/ 39712 w 58474"/>
                <a:gd name="connsiteY24" fmla="*/ 3992 h 66864"/>
                <a:gd name="connsiteX25" fmla="*/ 49116 w 58474"/>
                <a:gd name="connsiteY25" fmla="*/ 639 h 66864"/>
                <a:gd name="connsiteX26" fmla="*/ 58347 w 58474"/>
                <a:gd name="connsiteY26" fmla="*/ 4946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474" h="66864">
                  <a:moveTo>
                    <a:pt x="58347" y="4946"/>
                  </a:moveTo>
                  <a:cubicBezTo>
                    <a:pt x="58517" y="5421"/>
                    <a:pt x="58517" y="7336"/>
                    <a:pt x="58347" y="8145"/>
                  </a:cubicBezTo>
                  <a:cubicBezTo>
                    <a:pt x="57843" y="10365"/>
                    <a:pt x="53903" y="18339"/>
                    <a:pt x="51513" y="21214"/>
                  </a:cubicBezTo>
                  <a:cubicBezTo>
                    <a:pt x="51172" y="21539"/>
                    <a:pt x="49810" y="21853"/>
                    <a:pt x="49450" y="21702"/>
                  </a:cubicBezTo>
                  <a:cubicBezTo>
                    <a:pt x="45881" y="18339"/>
                    <a:pt x="41264" y="15481"/>
                    <a:pt x="36650" y="15481"/>
                  </a:cubicBezTo>
                  <a:cubicBezTo>
                    <a:pt x="34450" y="15481"/>
                    <a:pt x="32052" y="16910"/>
                    <a:pt x="30340" y="18824"/>
                  </a:cubicBezTo>
                  <a:cubicBezTo>
                    <a:pt x="29826" y="19463"/>
                    <a:pt x="29312" y="20900"/>
                    <a:pt x="29312" y="22178"/>
                  </a:cubicBezTo>
                  <a:cubicBezTo>
                    <a:pt x="29141" y="31274"/>
                    <a:pt x="29312" y="51384"/>
                    <a:pt x="29482" y="53786"/>
                  </a:cubicBezTo>
                  <a:cubicBezTo>
                    <a:pt x="29826" y="57929"/>
                    <a:pt x="30340" y="59368"/>
                    <a:pt x="33755" y="60168"/>
                  </a:cubicBezTo>
                  <a:cubicBezTo>
                    <a:pt x="36650" y="60958"/>
                    <a:pt x="39561" y="61273"/>
                    <a:pt x="43140" y="61597"/>
                  </a:cubicBezTo>
                  <a:cubicBezTo>
                    <a:pt x="43491" y="62397"/>
                    <a:pt x="43140" y="66074"/>
                    <a:pt x="42302" y="66865"/>
                  </a:cubicBezTo>
                  <a:cubicBezTo>
                    <a:pt x="39208" y="66865"/>
                    <a:pt x="29996" y="66389"/>
                    <a:pt x="19233" y="66389"/>
                  </a:cubicBezTo>
                  <a:cubicBezTo>
                    <a:pt x="12068" y="66389"/>
                    <a:pt x="4369" y="66865"/>
                    <a:pt x="437" y="66865"/>
                  </a:cubicBezTo>
                  <a:cubicBezTo>
                    <a:pt x="-57" y="66074"/>
                    <a:pt x="-228" y="62236"/>
                    <a:pt x="437" y="61597"/>
                  </a:cubicBezTo>
                  <a:cubicBezTo>
                    <a:pt x="2664" y="61443"/>
                    <a:pt x="5073" y="61121"/>
                    <a:pt x="7110" y="60329"/>
                  </a:cubicBezTo>
                  <a:cubicBezTo>
                    <a:pt x="8642" y="59844"/>
                    <a:pt x="9668" y="58568"/>
                    <a:pt x="9841" y="55386"/>
                  </a:cubicBezTo>
                  <a:cubicBezTo>
                    <a:pt x="10192" y="52491"/>
                    <a:pt x="10365" y="40534"/>
                    <a:pt x="10365" y="30159"/>
                  </a:cubicBezTo>
                  <a:cubicBezTo>
                    <a:pt x="10365" y="24558"/>
                    <a:pt x="10365" y="19785"/>
                    <a:pt x="10021" y="17395"/>
                  </a:cubicBezTo>
                  <a:cubicBezTo>
                    <a:pt x="9841" y="15327"/>
                    <a:pt x="8813" y="13242"/>
                    <a:pt x="1134" y="10679"/>
                  </a:cubicBezTo>
                  <a:cubicBezTo>
                    <a:pt x="1134" y="9899"/>
                    <a:pt x="1465" y="7021"/>
                    <a:pt x="1989" y="6545"/>
                  </a:cubicBezTo>
                  <a:cubicBezTo>
                    <a:pt x="8470" y="6060"/>
                    <a:pt x="22147" y="3182"/>
                    <a:pt x="28123" y="0"/>
                  </a:cubicBezTo>
                  <a:cubicBezTo>
                    <a:pt x="28637" y="0"/>
                    <a:pt x="29141" y="476"/>
                    <a:pt x="29312" y="800"/>
                  </a:cubicBezTo>
                  <a:cubicBezTo>
                    <a:pt x="29141" y="2878"/>
                    <a:pt x="28637" y="10518"/>
                    <a:pt x="28637" y="13071"/>
                  </a:cubicBezTo>
                  <a:cubicBezTo>
                    <a:pt x="28637" y="13567"/>
                    <a:pt x="29312" y="13567"/>
                    <a:pt x="29655" y="13393"/>
                  </a:cubicBezTo>
                  <a:cubicBezTo>
                    <a:pt x="33081" y="9726"/>
                    <a:pt x="36136" y="6697"/>
                    <a:pt x="39712" y="3992"/>
                  </a:cubicBezTo>
                  <a:cubicBezTo>
                    <a:pt x="42121" y="2239"/>
                    <a:pt x="45708" y="639"/>
                    <a:pt x="49116" y="639"/>
                  </a:cubicBezTo>
                  <a:cubicBezTo>
                    <a:pt x="53216" y="639"/>
                    <a:pt x="56815" y="2239"/>
                    <a:pt x="58347" y="494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551537" y="643402"/>
              <a:ext cx="52189" cy="67457"/>
            </a:xfrm>
            <a:custGeom>
              <a:avLst/>
              <a:gdLst>
                <a:gd name="connsiteX0" fmla="*/ 47068 w 52189"/>
                <a:gd name="connsiteY0" fmla="*/ 20093 h 67457"/>
                <a:gd name="connsiteX1" fmla="*/ 41787 w 52189"/>
                <a:gd name="connsiteY1" fmla="*/ 20417 h 67457"/>
                <a:gd name="connsiteX2" fmla="*/ 34802 w 52189"/>
                <a:gd name="connsiteY2" fmla="*/ 7336 h 67457"/>
                <a:gd name="connsiteX3" fmla="*/ 27303 w 52189"/>
                <a:gd name="connsiteY3" fmla="*/ 5421 h 67457"/>
                <a:gd name="connsiteX4" fmla="*/ 18092 w 52189"/>
                <a:gd name="connsiteY4" fmla="*/ 13081 h 67457"/>
                <a:gd name="connsiteX5" fmla="*/ 34458 w 52189"/>
                <a:gd name="connsiteY5" fmla="*/ 26626 h 67457"/>
                <a:gd name="connsiteX6" fmla="*/ 52189 w 52189"/>
                <a:gd name="connsiteY6" fmla="*/ 46240 h 67457"/>
                <a:gd name="connsiteX7" fmla="*/ 22869 w 52189"/>
                <a:gd name="connsiteY7" fmla="*/ 67457 h 67457"/>
                <a:gd name="connsiteX8" fmla="*/ 2570 w 52189"/>
                <a:gd name="connsiteY8" fmla="*/ 64426 h 67457"/>
                <a:gd name="connsiteX9" fmla="*/ 0 w 52189"/>
                <a:gd name="connsiteY9" fmla="*/ 45299 h 67457"/>
                <a:gd name="connsiteX10" fmla="*/ 5472 w 52189"/>
                <a:gd name="connsiteY10" fmla="*/ 43697 h 67457"/>
                <a:gd name="connsiteX11" fmla="*/ 16196 w 52189"/>
                <a:gd name="connsiteY11" fmla="*/ 59492 h 67457"/>
                <a:gd name="connsiteX12" fmla="*/ 25247 w 52189"/>
                <a:gd name="connsiteY12" fmla="*/ 61712 h 67457"/>
                <a:gd name="connsiteX13" fmla="*/ 34955 w 52189"/>
                <a:gd name="connsiteY13" fmla="*/ 54376 h 67457"/>
                <a:gd name="connsiteX14" fmla="*/ 23200 w 52189"/>
                <a:gd name="connsiteY14" fmla="*/ 42897 h 67457"/>
                <a:gd name="connsiteX15" fmla="*/ 1883 w 52189"/>
                <a:gd name="connsiteY15" fmla="*/ 20417 h 67457"/>
                <a:gd name="connsiteX16" fmla="*/ 29510 w 52189"/>
                <a:gd name="connsiteY16" fmla="*/ 0 h 67457"/>
                <a:gd name="connsiteX17" fmla="*/ 41273 w 52189"/>
                <a:gd name="connsiteY17" fmla="*/ 954 h 67457"/>
                <a:gd name="connsiteX18" fmla="*/ 49115 w 52189"/>
                <a:gd name="connsiteY18" fmla="*/ 1917 h 67457"/>
                <a:gd name="connsiteX19" fmla="*/ 47068 w 52189"/>
                <a:gd name="connsiteY19" fmla="*/ 20093 h 6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89" h="67457">
                  <a:moveTo>
                    <a:pt x="47068" y="20093"/>
                  </a:moveTo>
                  <a:cubicBezTo>
                    <a:pt x="46394" y="20568"/>
                    <a:pt x="42464" y="20892"/>
                    <a:pt x="41787" y="20417"/>
                  </a:cubicBezTo>
                  <a:cubicBezTo>
                    <a:pt x="40427" y="13710"/>
                    <a:pt x="38705" y="9574"/>
                    <a:pt x="34802" y="7336"/>
                  </a:cubicBezTo>
                  <a:cubicBezTo>
                    <a:pt x="32746" y="6221"/>
                    <a:pt x="30195" y="5421"/>
                    <a:pt x="27303" y="5421"/>
                  </a:cubicBezTo>
                  <a:cubicBezTo>
                    <a:pt x="22002" y="5421"/>
                    <a:pt x="18092" y="8614"/>
                    <a:pt x="18092" y="13081"/>
                  </a:cubicBezTo>
                  <a:cubicBezTo>
                    <a:pt x="18092" y="17700"/>
                    <a:pt x="20119" y="20417"/>
                    <a:pt x="34458" y="26626"/>
                  </a:cubicBezTo>
                  <a:cubicBezTo>
                    <a:pt x="48087" y="32371"/>
                    <a:pt x="52189" y="37793"/>
                    <a:pt x="52189" y="46240"/>
                  </a:cubicBezTo>
                  <a:cubicBezTo>
                    <a:pt x="52189" y="59492"/>
                    <a:pt x="38705" y="67457"/>
                    <a:pt x="22869" y="67457"/>
                  </a:cubicBezTo>
                  <a:cubicBezTo>
                    <a:pt x="14827" y="67457"/>
                    <a:pt x="7518" y="66028"/>
                    <a:pt x="2570" y="64426"/>
                  </a:cubicBezTo>
                  <a:cubicBezTo>
                    <a:pt x="1703" y="60921"/>
                    <a:pt x="190" y="48328"/>
                    <a:pt x="0" y="45299"/>
                  </a:cubicBezTo>
                  <a:cubicBezTo>
                    <a:pt x="534" y="44660"/>
                    <a:pt x="4453" y="43546"/>
                    <a:pt x="5472" y="43697"/>
                  </a:cubicBezTo>
                  <a:cubicBezTo>
                    <a:pt x="8213" y="52157"/>
                    <a:pt x="11428" y="56768"/>
                    <a:pt x="16196" y="59492"/>
                  </a:cubicBezTo>
                  <a:cubicBezTo>
                    <a:pt x="18937" y="61073"/>
                    <a:pt x="22526" y="61712"/>
                    <a:pt x="25247" y="61712"/>
                  </a:cubicBezTo>
                  <a:cubicBezTo>
                    <a:pt x="31213" y="61712"/>
                    <a:pt x="34955" y="58683"/>
                    <a:pt x="34955" y="54376"/>
                  </a:cubicBezTo>
                  <a:cubicBezTo>
                    <a:pt x="34955" y="49594"/>
                    <a:pt x="31890" y="46879"/>
                    <a:pt x="23200" y="42897"/>
                  </a:cubicBezTo>
                  <a:cubicBezTo>
                    <a:pt x="6834" y="35571"/>
                    <a:pt x="1883" y="29674"/>
                    <a:pt x="1883" y="20417"/>
                  </a:cubicBezTo>
                  <a:cubicBezTo>
                    <a:pt x="1883" y="9404"/>
                    <a:pt x="11087" y="0"/>
                    <a:pt x="29510" y="0"/>
                  </a:cubicBezTo>
                  <a:cubicBezTo>
                    <a:pt x="32575" y="0"/>
                    <a:pt x="38027" y="488"/>
                    <a:pt x="41273" y="954"/>
                  </a:cubicBezTo>
                  <a:lnTo>
                    <a:pt x="49115" y="1917"/>
                  </a:lnTo>
                  <a:cubicBezTo>
                    <a:pt x="47926" y="7184"/>
                    <a:pt x="47582" y="13396"/>
                    <a:pt x="47068" y="2009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620534" y="614872"/>
              <a:ext cx="39761" cy="94824"/>
            </a:xfrm>
            <a:custGeom>
              <a:avLst/>
              <a:gdLst>
                <a:gd name="connsiteX0" fmla="*/ 25008 w 39761"/>
                <a:gd name="connsiteY0" fmla="*/ 16281 h 94824"/>
                <a:gd name="connsiteX1" fmla="*/ 13920 w 39761"/>
                <a:gd name="connsiteY1" fmla="*/ 17090 h 94824"/>
                <a:gd name="connsiteX2" fmla="*/ 8648 w 39761"/>
                <a:gd name="connsiteY2" fmla="*/ 10223 h 94824"/>
                <a:gd name="connsiteX3" fmla="*/ 9657 w 39761"/>
                <a:gd name="connsiteY3" fmla="*/ 3363 h 94824"/>
                <a:gd name="connsiteX4" fmla="*/ 20915 w 39761"/>
                <a:gd name="connsiteY4" fmla="*/ 0 h 94824"/>
                <a:gd name="connsiteX5" fmla="*/ 27739 w 39761"/>
                <a:gd name="connsiteY5" fmla="*/ 1914 h 94824"/>
                <a:gd name="connsiteX6" fmla="*/ 29291 w 39761"/>
                <a:gd name="connsiteY6" fmla="*/ 7345 h 94824"/>
                <a:gd name="connsiteX7" fmla="*/ 25008 w 39761"/>
                <a:gd name="connsiteY7" fmla="*/ 16281 h 94824"/>
                <a:gd name="connsiteX8" fmla="*/ 38836 w 39761"/>
                <a:gd name="connsiteY8" fmla="*/ 94824 h 94824"/>
                <a:gd name="connsiteX9" fmla="*/ 19382 w 39761"/>
                <a:gd name="connsiteY9" fmla="*/ 94339 h 94824"/>
                <a:gd name="connsiteX10" fmla="*/ 445 w 39761"/>
                <a:gd name="connsiteY10" fmla="*/ 94824 h 94824"/>
                <a:gd name="connsiteX11" fmla="*/ 445 w 39761"/>
                <a:gd name="connsiteY11" fmla="*/ 89547 h 94824"/>
                <a:gd name="connsiteX12" fmla="*/ 7116 w 39761"/>
                <a:gd name="connsiteY12" fmla="*/ 88272 h 94824"/>
                <a:gd name="connsiteX13" fmla="*/ 9991 w 39761"/>
                <a:gd name="connsiteY13" fmla="*/ 82211 h 94824"/>
                <a:gd name="connsiteX14" fmla="*/ 10332 w 39761"/>
                <a:gd name="connsiteY14" fmla="*/ 60339 h 94824"/>
                <a:gd name="connsiteX15" fmla="*/ 10181 w 39761"/>
                <a:gd name="connsiteY15" fmla="*/ 45650 h 94824"/>
                <a:gd name="connsiteX16" fmla="*/ 8799 w 39761"/>
                <a:gd name="connsiteY16" fmla="*/ 41812 h 94824"/>
                <a:gd name="connsiteX17" fmla="*/ 1644 w 39761"/>
                <a:gd name="connsiteY17" fmla="*/ 38154 h 94824"/>
                <a:gd name="connsiteX18" fmla="*/ 2168 w 39761"/>
                <a:gd name="connsiteY18" fmla="*/ 33523 h 94824"/>
                <a:gd name="connsiteX19" fmla="*/ 29622 w 39761"/>
                <a:gd name="connsiteY19" fmla="*/ 28255 h 94824"/>
                <a:gd name="connsiteX20" fmla="*/ 29451 w 39761"/>
                <a:gd name="connsiteY20" fmla="*/ 55710 h 94824"/>
                <a:gd name="connsiteX21" fmla="*/ 29622 w 39761"/>
                <a:gd name="connsiteY21" fmla="*/ 82041 h 94824"/>
                <a:gd name="connsiteX22" fmla="*/ 32867 w 39761"/>
                <a:gd name="connsiteY22" fmla="*/ 88272 h 94824"/>
                <a:gd name="connsiteX23" fmla="*/ 39521 w 39761"/>
                <a:gd name="connsiteY23" fmla="*/ 89547 h 94824"/>
                <a:gd name="connsiteX24" fmla="*/ 38836 w 39761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61" h="94824">
                  <a:moveTo>
                    <a:pt x="25008" y="16281"/>
                  </a:moveTo>
                  <a:cubicBezTo>
                    <a:pt x="23646" y="17244"/>
                    <a:pt x="15796" y="18034"/>
                    <a:pt x="13920" y="17090"/>
                  </a:cubicBezTo>
                  <a:cubicBezTo>
                    <a:pt x="11199" y="15966"/>
                    <a:pt x="9496" y="13423"/>
                    <a:pt x="8648" y="10223"/>
                  </a:cubicBezTo>
                  <a:cubicBezTo>
                    <a:pt x="8295" y="8611"/>
                    <a:pt x="8478" y="4792"/>
                    <a:pt x="9657" y="3363"/>
                  </a:cubicBezTo>
                  <a:cubicBezTo>
                    <a:pt x="11713" y="1610"/>
                    <a:pt x="16815" y="0"/>
                    <a:pt x="20915" y="0"/>
                  </a:cubicBezTo>
                  <a:cubicBezTo>
                    <a:pt x="24503" y="0"/>
                    <a:pt x="27064" y="1105"/>
                    <a:pt x="27739" y="1914"/>
                  </a:cubicBezTo>
                  <a:cubicBezTo>
                    <a:pt x="28957" y="3202"/>
                    <a:pt x="29291" y="6070"/>
                    <a:pt x="29291" y="7345"/>
                  </a:cubicBezTo>
                  <a:cubicBezTo>
                    <a:pt x="29291" y="10528"/>
                    <a:pt x="27578" y="14366"/>
                    <a:pt x="25008" y="16281"/>
                  </a:cubicBezTo>
                  <a:moveTo>
                    <a:pt x="38836" y="94824"/>
                  </a:moveTo>
                  <a:cubicBezTo>
                    <a:pt x="35418" y="94824"/>
                    <a:pt x="29451" y="94339"/>
                    <a:pt x="19382" y="94339"/>
                  </a:cubicBezTo>
                  <a:cubicBezTo>
                    <a:pt x="10685" y="94339"/>
                    <a:pt x="4195" y="94824"/>
                    <a:pt x="445" y="94824"/>
                  </a:cubicBezTo>
                  <a:cubicBezTo>
                    <a:pt x="-59" y="94185"/>
                    <a:pt x="-232" y="90186"/>
                    <a:pt x="445" y="89547"/>
                  </a:cubicBezTo>
                  <a:cubicBezTo>
                    <a:pt x="3167" y="89223"/>
                    <a:pt x="5233" y="88908"/>
                    <a:pt x="7116" y="88272"/>
                  </a:cubicBezTo>
                  <a:cubicBezTo>
                    <a:pt x="9313" y="87469"/>
                    <a:pt x="9818" y="86033"/>
                    <a:pt x="9991" y="82211"/>
                  </a:cubicBezTo>
                  <a:cubicBezTo>
                    <a:pt x="10181" y="78534"/>
                    <a:pt x="10332" y="68323"/>
                    <a:pt x="10332" y="60339"/>
                  </a:cubicBezTo>
                  <a:cubicBezTo>
                    <a:pt x="10332" y="54747"/>
                    <a:pt x="10181" y="48518"/>
                    <a:pt x="10181" y="45650"/>
                  </a:cubicBezTo>
                  <a:cubicBezTo>
                    <a:pt x="10181" y="44375"/>
                    <a:pt x="9818" y="42782"/>
                    <a:pt x="8799" y="41812"/>
                  </a:cubicBezTo>
                  <a:cubicBezTo>
                    <a:pt x="7440" y="40392"/>
                    <a:pt x="5737" y="39583"/>
                    <a:pt x="1644" y="38154"/>
                  </a:cubicBezTo>
                  <a:cubicBezTo>
                    <a:pt x="1130" y="37344"/>
                    <a:pt x="1474" y="34161"/>
                    <a:pt x="2168" y="33523"/>
                  </a:cubicBezTo>
                  <a:cubicBezTo>
                    <a:pt x="6422" y="33523"/>
                    <a:pt x="21609" y="31284"/>
                    <a:pt x="29622" y="28255"/>
                  </a:cubicBezTo>
                  <a:cubicBezTo>
                    <a:pt x="29622" y="34971"/>
                    <a:pt x="29451" y="46460"/>
                    <a:pt x="29451" y="55710"/>
                  </a:cubicBezTo>
                  <a:cubicBezTo>
                    <a:pt x="29451" y="64026"/>
                    <a:pt x="29451" y="74705"/>
                    <a:pt x="29622" y="82041"/>
                  </a:cubicBezTo>
                  <a:cubicBezTo>
                    <a:pt x="29622" y="86203"/>
                    <a:pt x="30640" y="87469"/>
                    <a:pt x="32867" y="88272"/>
                  </a:cubicBezTo>
                  <a:cubicBezTo>
                    <a:pt x="34400" y="88737"/>
                    <a:pt x="36105" y="89071"/>
                    <a:pt x="39521" y="89547"/>
                  </a:cubicBezTo>
                  <a:cubicBezTo>
                    <a:pt x="40035" y="90347"/>
                    <a:pt x="39691" y="94185"/>
                    <a:pt x="38836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673454" y="622921"/>
              <a:ext cx="48820" cy="88089"/>
            </a:xfrm>
            <a:custGeom>
              <a:avLst/>
              <a:gdLst>
                <a:gd name="connsiteX0" fmla="*/ 29350 w 48820"/>
                <a:gd name="connsiteY0" fmla="*/ 31628 h 88089"/>
                <a:gd name="connsiteX1" fmla="*/ 28672 w 48820"/>
                <a:gd name="connsiteY1" fmla="*/ 32589 h 88089"/>
                <a:gd name="connsiteX2" fmla="*/ 28502 w 48820"/>
                <a:gd name="connsiteY2" fmla="*/ 58900 h 88089"/>
                <a:gd name="connsiteX3" fmla="*/ 29350 w 48820"/>
                <a:gd name="connsiteY3" fmla="*/ 70704 h 88089"/>
                <a:gd name="connsiteX4" fmla="*/ 38561 w 48820"/>
                <a:gd name="connsiteY4" fmla="*/ 76935 h 88089"/>
                <a:gd name="connsiteX5" fmla="*/ 48135 w 48820"/>
                <a:gd name="connsiteY5" fmla="*/ 74525 h 88089"/>
                <a:gd name="connsiteX6" fmla="*/ 47963 w 48820"/>
                <a:gd name="connsiteY6" fmla="*/ 79964 h 88089"/>
                <a:gd name="connsiteX7" fmla="*/ 28672 w 48820"/>
                <a:gd name="connsiteY7" fmla="*/ 88089 h 88089"/>
                <a:gd name="connsiteX8" fmla="*/ 11942 w 48820"/>
                <a:gd name="connsiteY8" fmla="*/ 80268 h 88089"/>
                <a:gd name="connsiteX9" fmla="*/ 9382 w 48820"/>
                <a:gd name="connsiteY9" fmla="*/ 62417 h 88089"/>
                <a:gd name="connsiteX10" fmla="*/ 9555 w 48820"/>
                <a:gd name="connsiteY10" fmla="*/ 33075 h 88089"/>
                <a:gd name="connsiteX11" fmla="*/ 8527 w 48820"/>
                <a:gd name="connsiteY11" fmla="*/ 31628 h 88089"/>
                <a:gd name="connsiteX12" fmla="*/ 0 w 48820"/>
                <a:gd name="connsiteY12" fmla="*/ 30999 h 88089"/>
                <a:gd name="connsiteX13" fmla="*/ 1532 w 48820"/>
                <a:gd name="connsiteY13" fmla="*/ 24778 h 88089"/>
                <a:gd name="connsiteX14" fmla="*/ 8707 w 48820"/>
                <a:gd name="connsiteY14" fmla="*/ 23178 h 88089"/>
                <a:gd name="connsiteX15" fmla="*/ 9555 w 48820"/>
                <a:gd name="connsiteY15" fmla="*/ 21910 h 88089"/>
                <a:gd name="connsiteX16" fmla="*/ 9555 w 48820"/>
                <a:gd name="connsiteY16" fmla="*/ 8366 h 88089"/>
                <a:gd name="connsiteX17" fmla="*/ 25781 w 48820"/>
                <a:gd name="connsiteY17" fmla="*/ 230 h 88089"/>
                <a:gd name="connsiteX18" fmla="*/ 29350 w 48820"/>
                <a:gd name="connsiteY18" fmla="*/ 67 h 88089"/>
                <a:gd name="connsiteX19" fmla="*/ 28672 w 48820"/>
                <a:gd name="connsiteY19" fmla="*/ 21596 h 88089"/>
                <a:gd name="connsiteX20" fmla="*/ 29350 w 48820"/>
                <a:gd name="connsiteY20" fmla="*/ 22710 h 88089"/>
                <a:gd name="connsiteX21" fmla="*/ 48820 w 48820"/>
                <a:gd name="connsiteY21" fmla="*/ 21910 h 88089"/>
                <a:gd name="connsiteX22" fmla="*/ 47098 w 48820"/>
                <a:gd name="connsiteY22" fmla="*/ 31799 h 88089"/>
                <a:gd name="connsiteX23" fmla="*/ 29350 w 48820"/>
                <a:gd name="connsiteY23" fmla="*/ 31628 h 8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820" h="88089">
                  <a:moveTo>
                    <a:pt x="29350" y="31628"/>
                  </a:moveTo>
                  <a:cubicBezTo>
                    <a:pt x="29006" y="31628"/>
                    <a:pt x="28672" y="32275"/>
                    <a:pt x="28672" y="32589"/>
                  </a:cubicBezTo>
                  <a:cubicBezTo>
                    <a:pt x="28502" y="39135"/>
                    <a:pt x="28502" y="51262"/>
                    <a:pt x="28502" y="58900"/>
                  </a:cubicBezTo>
                  <a:cubicBezTo>
                    <a:pt x="28502" y="64961"/>
                    <a:pt x="28672" y="67846"/>
                    <a:pt x="29350" y="70704"/>
                  </a:cubicBezTo>
                  <a:cubicBezTo>
                    <a:pt x="30214" y="74372"/>
                    <a:pt x="33793" y="76935"/>
                    <a:pt x="38561" y="76935"/>
                  </a:cubicBezTo>
                  <a:cubicBezTo>
                    <a:pt x="42500" y="76935"/>
                    <a:pt x="45051" y="76449"/>
                    <a:pt x="48135" y="74525"/>
                  </a:cubicBezTo>
                  <a:cubicBezTo>
                    <a:pt x="48650" y="75181"/>
                    <a:pt x="48306" y="78849"/>
                    <a:pt x="47963" y="79964"/>
                  </a:cubicBezTo>
                  <a:cubicBezTo>
                    <a:pt x="43358" y="85536"/>
                    <a:pt x="35496" y="88089"/>
                    <a:pt x="28672" y="88089"/>
                  </a:cubicBezTo>
                  <a:cubicBezTo>
                    <a:pt x="21164" y="88089"/>
                    <a:pt x="15027" y="85536"/>
                    <a:pt x="11942" y="80268"/>
                  </a:cubicBezTo>
                  <a:cubicBezTo>
                    <a:pt x="9382" y="76125"/>
                    <a:pt x="9382" y="71818"/>
                    <a:pt x="9382" y="62417"/>
                  </a:cubicBezTo>
                  <a:cubicBezTo>
                    <a:pt x="9382" y="54118"/>
                    <a:pt x="9555" y="39774"/>
                    <a:pt x="9555" y="33075"/>
                  </a:cubicBezTo>
                  <a:cubicBezTo>
                    <a:pt x="9555" y="32589"/>
                    <a:pt x="9221" y="31799"/>
                    <a:pt x="8527" y="31628"/>
                  </a:cubicBezTo>
                  <a:cubicBezTo>
                    <a:pt x="6137" y="31475"/>
                    <a:pt x="2561" y="31324"/>
                    <a:pt x="0" y="30999"/>
                  </a:cubicBezTo>
                  <a:cubicBezTo>
                    <a:pt x="0" y="29875"/>
                    <a:pt x="848" y="26056"/>
                    <a:pt x="1532" y="24778"/>
                  </a:cubicBezTo>
                  <a:cubicBezTo>
                    <a:pt x="3759" y="24463"/>
                    <a:pt x="7499" y="23664"/>
                    <a:pt x="8707" y="23178"/>
                  </a:cubicBezTo>
                  <a:cubicBezTo>
                    <a:pt x="9051" y="23178"/>
                    <a:pt x="9382" y="22539"/>
                    <a:pt x="9555" y="21910"/>
                  </a:cubicBezTo>
                  <a:lnTo>
                    <a:pt x="9555" y="8366"/>
                  </a:lnTo>
                  <a:cubicBezTo>
                    <a:pt x="14169" y="6917"/>
                    <a:pt x="23383" y="2305"/>
                    <a:pt x="25781" y="230"/>
                  </a:cubicBezTo>
                  <a:cubicBezTo>
                    <a:pt x="26455" y="67"/>
                    <a:pt x="28672" y="-94"/>
                    <a:pt x="29350" y="67"/>
                  </a:cubicBezTo>
                  <a:cubicBezTo>
                    <a:pt x="29006" y="3249"/>
                    <a:pt x="28672" y="10909"/>
                    <a:pt x="28672" y="21596"/>
                  </a:cubicBezTo>
                  <a:cubicBezTo>
                    <a:pt x="28672" y="22083"/>
                    <a:pt x="29006" y="22710"/>
                    <a:pt x="29350" y="22710"/>
                  </a:cubicBezTo>
                  <a:cubicBezTo>
                    <a:pt x="34468" y="22710"/>
                    <a:pt x="44890" y="22235"/>
                    <a:pt x="48820" y="21910"/>
                  </a:cubicBezTo>
                  <a:cubicBezTo>
                    <a:pt x="48135" y="24463"/>
                    <a:pt x="47288" y="29236"/>
                    <a:pt x="47098" y="31799"/>
                  </a:cubicBezTo>
                  <a:cubicBezTo>
                    <a:pt x="42330" y="31628"/>
                    <a:pt x="35336" y="31628"/>
                    <a:pt x="29350" y="3162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1730752" y="645165"/>
              <a:ext cx="81859" cy="102130"/>
            </a:xfrm>
            <a:custGeom>
              <a:avLst/>
              <a:gdLst>
                <a:gd name="connsiteX0" fmla="*/ 904 w 81859"/>
                <a:gd name="connsiteY0" fmla="*/ 0 h 102130"/>
                <a:gd name="connsiteX1" fmla="*/ 21013 w 81859"/>
                <a:gd name="connsiteY1" fmla="*/ 476 h 102130"/>
                <a:gd name="connsiteX2" fmla="*/ 39933 w 81859"/>
                <a:gd name="connsiteY2" fmla="*/ 0 h 102130"/>
                <a:gd name="connsiteX3" fmla="*/ 40286 w 81859"/>
                <a:gd name="connsiteY3" fmla="*/ 5097 h 102130"/>
                <a:gd name="connsiteX4" fmla="*/ 34812 w 81859"/>
                <a:gd name="connsiteY4" fmla="*/ 6536 h 102130"/>
                <a:gd name="connsiteX5" fmla="*/ 33453 w 81859"/>
                <a:gd name="connsiteY5" fmla="*/ 9404 h 102130"/>
                <a:gd name="connsiteX6" fmla="*/ 47281 w 81859"/>
                <a:gd name="connsiteY6" fmla="*/ 42602 h 102130"/>
                <a:gd name="connsiteX7" fmla="*/ 47956 w 81859"/>
                <a:gd name="connsiteY7" fmla="*/ 42602 h 102130"/>
                <a:gd name="connsiteX8" fmla="*/ 59728 w 81859"/>
                <a:gd name="connsiteY8" fmla="*/ 11813 h 102130"/>
                <a:gd name="connsiteX9" fmla="*/ 56663 w 81859"/>
                <a:gd name="connsiteY9" fmla="*/ 6697 h 102130"/>
                <a:gd name="connsiteX10" fmla="*/ 49164 w 81859"/>
                <a:gd name="connsiteY10" fmla="*/ 5097 h 102130"/>
                <a:gd name="connsiteX11" fmla="*/ 49832 w 81859"/>
                <a:gd name="connsiteY11" fmla="*/ 0 h 102130"/>
                <a:gd name="connsiteX12" fmla="*/ 65170 w 81859"/>
                <a:gd name="connsiteY12" fmla="*/ 476 h 102130"/>
                <a:gd name="connsiteX13" fmla="*/ 81379 w 81859"/>
                <a:gd name="connsiteY13" fmla="*/ 0 h 102130"/>
                <a:gd name="connsiteX14" fmla="*/ 81549 w 81859"/>
                <a:gd name="connsiteY14" fmla="*/ 5097 h 102130"/>
                <a:gd name="connsiteX15" fmla="*/ 75412 w 81859"/>
                <a:gd name="connsiteY15" fmla="*/ 6697 h 102130"/>
                <a:gd name="connsiteX16" fmla="*/ 68254 w 81859"/>
                <a:gd name="connsiteY16" fmla="*/ 15481 h 102130"/>
                <a:gd name="connsiteX17" fmla="*/ 29883 w 81859"/>
                <a:gd name="connsiteY17" fmla="*/ 91756 h 102130"/>
                <a:gd name="connsiteX18" fmla="*/ 24088 w 81859"/>
                <a:gd name="connsiteY18" fmla="*/ 101645 h 102130"/>
                <a:gd name="connsiteX19" fmla="*/ 22204 w 81859"/>
                <a:gd name="connsiteY19" fmla="*/ 102131 h 102130"/>
                <a:gd name="connsiteX20" fmla="*/ 11478 w 81859"/>
                <a:gd name="connsiteY20" fmla="*/ 97339 h 102130"/>
                <a:gd name="connsiteX21" fmla="*/ 11651 w 81859"/>
                <a:gd name="connsiteY21" fmla="*/ 94310 h 102130"/>
                <a:gd name="connsiteX22" fmla="*/ 35840 w 81859"/>
                <a:gd name="connsiteY22" fmla="*/ 62558 h 102130"/>
                <a:gd name="connsiteX23" fmla="*/ 33794 w 81859"/>
                <a:gd name="connsiteY23" fmla="*/ 58873 h 102130"/>
                <a:gd name="connsiteX24" fmla="*/ 17264 w 81859"/>
                <a:gd name="connsiteY24" fmla="*/ 21387 h 102130"/>
                <a:gd name="connsiteX25" fmla="*/ 6015 w 81859"/>
                <a:gd name="connsiteY25" fmla="*/ 6372 h 102130"/>
                <a:gd name="connsiteX26" fmla="*/ 39 w 81859"/>
                <a:gd name="connsiteY26" fmla="*/ 5097 h 102130"/>
                <a:gd name="connsiteX27" fmla="*/ 904 w 81859"/>
                <a:gd name="connsiteY27" fmla="*/ 0 h 10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1859" h="102130">
                  <a:moveTo>
                    <a:pt x="904" y="0"/>
                  </a:moveTo>
                  <a:cubicBezTo>
                    <a:pt x="3284" y="0"/>
                    <a:pt x="11117" y="476"/>
                    <a:pt x="21013" y="476"/>
                  </a:cubicBezTo>
                  <a:cubicBezTo>
                    <a:pt x="30227" y="476"/>
                    <a:pt x="35840" y="0"/>
                    <a:pt x="39933" y="0"/>
                  </a:cubicBezTo>
                  <a:cubicBezTo>
                    <a:pt x="40627" y="790"/>
                    <a:pt x="40627" y="4143"/>
                    <a:pt x="40286" y="5097"/>
                  </a:cubicBezTo>
                  <a:cubicBezTo>
                    <a:pt x="38077" y="5572"/>
                    <a:pt x="35840" y="6058"/>
                    <a:pt x="34812" y="6536"/>
                  </a:cubicBezTo>
                  <a:cubicBezTo>
                    <a:pt x="33453" y="7172"/>
                    <a:pt x="33299" y="8765"/>
                    <a:pt x="33453" y="9404"/>
                  </a:cubicBezTo>
                  <a:cubicBezTo>
                    <a:pt x="36193" y="17061"/>
                    <a:pt x="45405" y="38934"/>
                    <a:pt x="47281" y="42602"/>
                  </a:cubicBezTo>
                  <a:lnTo>
                    <a:pt x="47956" y="42602"/>
                  </a:lnTo>
                  <a:cubicBezTo>
                    <a:pt x="52904" y="32388"/>
                    <a:pt x="58870" y="17061"/>
                    <a:pt x="59728" y="11813"/>
                  </a:cubicBezTo>
                  <a:cubicBezTo>
                    <a:pt x="59898" y="9726"/>
                    <a:pt x="59898" y="7650"/>
                    <a:pt x="56663" y="6697"/>
                  </a:cubicBezTo>
                  <a:cubicBezTo>
                    <a:pt x="54940" y="6058"/>
                    <a:pt x="52563" y="5572"/>
                    <a:pt x="49164" y="5097"/>
                  </a:cubicBezTo>
                  <a:cubicBezTo>
                    <a:pt x="48964" y="3658"/>
                    <a:pt x="49318" y="476"/>
                    <a:pt x="49832" y="0"/>
                  </a:cubicBezTo>
                  <a:cubicBezTo>
                    <a:pt x="53077" y="0"/>
                    <a:pt x="58870" y="476"/>
                    <a:pt x="65170" y="476"/>
                  </a:cubicBezTo>
                  <a:cubicBezTo>
                    <a:pt x="70976" y="476"/>
                    <a:pt x="76428" y="154"/>
                    <a:pt x="81379" y="0"/>
                  </a:cubicBezTo>
                  <a:cubicBezTo>
                    <a:pt x="81893" y="790"/>
                    <a:pt x="82063" y="3992"/>
                    <a:pt x="81549" y="5097"/>
                  </a:cubicBezTo>
                  <a:cubicBezTo>
                    <a:pt x="78828" y="5572"/>
                    <a:pt x="77115" y="5907"/>
                    <a:pt x="75412" y="6697"/>
                  </a:cubicBezTo>
                  <a:cubicBezTo>
                    <a:pt x="72347" y="7811"/>
                    <a:pt x="70311" y="10050"/>
                    <a:pt x="68254" y="15481"/>
                  </a:cubicBezTo>
                  <a:cubicBezTo>
                    <a:pt x="57511" y="41963"/>
                    <a:pt x="43198" y="69408"/>
                    <a:pt x="29883" y="91756"/>
                  </a:cubicBezTo>
                  <a:cubicBezTo>
                    <a:pt x="27827" y="95263"/>
                    <a:pt x="25276" y="99416"/>
                    <a:pt x="24088" y="101645"/>
                  </a:cubicBezTo>
                  <a:lnTo>
                    <a:pt x="22204" y="102131"/>
                  </a:lnTo>
                  <a:cubicBezTo>
                    <a:pt x="19824" y="101980"/>
                    <a:pt x="13173" y="99568"/>
                    <a:pt x="11478" y="97339"/>
                  </a:cubicBezTo>
                  <a:cubicBezTo>
                    <a:pt x="11307" y="96709"/>
                    <a:pt x="11307" y="94776"/>
                    <a:pt x="11651" y="94310"/>
                  </a:cubicBezTo>
                  <a:cubicBezTo>
                    <a:pt x="17427" y="87928"/>
                    <a:pt x="29883" y="73886"/>
                    <a:pt x="35840" y="62558"/>
                  </a:cubicBezTo>
                  <a:cubicBezTo>
                    <a:pt x="35345" y="61912"/>
                    <a:pt x="34661" y="60624"/>
                    <a:pt x="33794" y="58873"/>
                  </a:cubicBezTo>
                  <a:cubicBezTo>
                    <a:pt x="29883" y="49955"/>
                    <a:pt x="23240" y="34457"/>
                    <a:pt x="17264" y="21387"/>
                  </a:cubicBezTo>
                  <a:cubicBezTo>
                    <a:pt x="12325" y="10518"/>
                    <a:pt x="10773" y="7811"/>
                    <a:pt x="6015" y="6372"/>
                  </a:cubicBezTo>
                  <a:cubicBezTo>
                    <a:pt x="4303" y="5907"/>
                    <a:pt x="2266" y="5572"/>
                    <a:pt x="39" y="5097"/>
                  </a:cubicBezTo>
                  <a:cubicBezTo>
                    <a:pt x="-121" y="3821"/>
                    <a:pt x="220" y="639"/>
                    <a:pt x="904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433"/>
          <p:cNvGrpSpPr/>
          <p:nvPr userDrawn="1"/>
        </p:nvGrpSpPr>
        <p:grpSpPr bwMode="auto">
          <a:xfrm>
            <a:off x="465890" y="1001487"/>
            <a:ext cx="11229473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123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4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5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6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7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8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29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0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1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2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3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4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5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6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7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8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39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0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1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2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3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4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5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6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7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8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49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0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1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2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3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4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5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6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7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8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59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0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1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2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3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4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5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6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7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8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69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0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1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2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3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4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5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6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7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8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79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0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1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2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3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4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5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6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7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8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89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0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1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2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3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4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5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6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7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8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  <p:sp>
          <p:nvSpPr>
            <p:cNvPr id="199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48729" y="6356354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1" name="矩形 100"/>
          <p:cNvSpPr/>
          <p:nvPr userDrawn="1"/>
        </p:nvSpPr>
        <p:spPr>
          <a:xfrm>
            <a:off x="11746067" y="2006248"/>
            <a:ext cx="445932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6" name="矩形 105"/>
          <p:cNvSpPr/>
          <p:nvPr userDrawn="1"/>
        </p:nvSpPr>
        <p:spPr>
          <a:xfrm>
            <a:off x="2" y="2006249"/>
            <a:ext cx="445932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1" name="TextBox 89"/>
          <p:cNvSpPr txBox="1"/>
          <p:nvPr userDrawn="1"/>
        </p:nvSpPr>
        <p:spPr>
          <a:xfrm>
            <a:off x="1281169" y="27400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 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116" name="矩形 115"/>
          <p:cNvSpPr/>
          <p:nvPr userDrawn="1"/>
        </p:nvSpPr>
        <p:spPr>
          <a:xfrm>
            <a:off x="2" y="1693582"/>
            <a:ext cx="1101143" cy="1729817"/>
          </a:xfrm>
          <a:prstGeom prst="rect">
            <a:avLst/>
          </a:prstGeom>
          <a:solidFill>
            <a:srgbClr val="711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20" name="直接连接符 119"/>
          <p:cNvCxnSpPr/>
          <p:nvPr userDrawn="1"/>
        </p:nvCxnSpPr>
        <p:spPr>
          <a:xfrm>
            <a:off x="1425391" y="2716179"/>
            <a:ext cx="3541883" cy="238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5"/>
          <p:cNvSpPr txBox="1"/>
          <p:nvPr userDrawn="1"/>
        </p:nvSpPr>
        <p:spPr>
          <a:xfrm>
            <a:off x="1392304" y="1754175"/>
            <a:ext cx="417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711A5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 you</a:t>
            </a:r>
            <a:r>
              <a:rPr lang="zh-CN" altLang="en-US" sz="6000" b="1" dirty="0">
                <a:solidFill>
                  <a:srgbClr val="711A5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zh-CN" altLang="en-US" sz="6000" b="1" dirty="0">
              <a:solidFill>
                <a:srgbClr val="711A5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" name="图形 60"/>
          <p:cNvGrpSpPr/>
          <p:nvPr userDrawn="1"/>
        </p:nvGrpSpPr>
        <p:grpSpPr>
          <a:xfrm>
            <a:off x="9735775" y="150584"/>
            <a:ext cx="2082677" cy="596711"/>
            <a:chOff x="9735775" y="150584"/>
            <a:chExt cx="2082677" cy="596711"/>
          </a:xfrm>
          <a:solidFill>
            <a:srgbClr val="711A5F"/>
          </a:solidFill>
        </p:grpSpPr>
        <p:sp>
          <p:nvSpPr>
            <p:cNvPr id="5" name="任意多边形: 形状 4"/>
            <p:cNvSpPr/>
            <p:nvPr/>
          </p:nvSpPr>
          <p:spPr>
            <a:xfrm flipV="1">
              <a:off x="9735775" y="150584"/>
              <a:ext cx="585434" cy="586177"/>
            </a:xfrm>
            <a:custGeom>
              <a:avLst/>
              <a:gdLst>
                <a:gd name="connsiteX0" fmla="*/ 292844 w 585434"/>
                <a:gd name="connsiteY0" fmla="*/ 586420 h 586177"/>
                <a:gd name="connsiteX1" fmla="*/ 123 w 585434"/>
                <a:gd name="connsiteY1" fmla="*/ 293327 h 586177"/>
                <a:gd name="connsiteX2" fmla="*/ 292844 w 585434"/>
                <a:gd name="connsiteY2" fmla="*/ 243 h 586177"/>
                <a:gd name="connsiteX3" fmla="*/ 585557 w 585434"/>
                <a:gd name="connsiteY3" fmla="*/ 293327 h 586177"/>
                <a:gd name="connsiteX4" fmla="*/ 292844 w 585434"/>
                <a:gd name="connsiteY4" fmla="*/ 586420 h 58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434" h="586177">
                  <a:moveTo>
                    <a:pt x="292844" y="586420"/>
                  </a:moveTo>
                  <a:cubicBezTo>
                    <a:pt x="131433" y="586420"/>
                    <a:pt x="123" y="454939"/>
                    <a:pt x="123" y="293327"/>
                  </a:cubicBezTo>
                  <a:cubicBezTo>
                    <a:pt x="123" y="131724"/>
                    <a:pt x="131433" y="243"/>
                    <a:pt x="292844" y="243"/>
                  </a:cubicBezTo>
                  <a:cubicBezTo>
                    <a:pt x="454246" y="243"/>
                    <a:pt x="585557" y="131724"/>
                    <a:pt x="585557" y="293327"/>
                  </a:cubicBezTo>
                  <a:cubicBezTo>
                    <a:pt x="585557" y="454939"/>
                    <a:pt x="454246" y="586420"/>
                    <a:pt x="292844" y="586420"/>
                  </a:cubicBez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flipV="1">
              <a:off x="9847747" y="264870"/>
              <a:ext cx="361488" cy="357603"/>
            </a:xfrm>
            <a:custGeom>
              <a:avLst/>
              <a:gdLst>
                <a:gd name="connsiteX0" fmla="*/ 180862 w 361488"/>
                <a:gd name="connsiteY0" fmla="*/ 357800 h 357603"/>
                <a:gd name="connsiteX1" fmla="*/ 128359 w 361488"/>
                <a:gd name="connsiteY1" fmla="*/ 305244 h 357603"/>
                <a:gd name="connsiteX2" fmla="*/ 53473 w 361488"/>
                <a:gd name="connsiteY2" fmla="*/ 305244 h 357603"/>
                <a:gd name="connsiteX3" fmla="*/ 53473 w 361488"/>
                <a:gd name="connsiteY3" fmla="*/ 231987 h 357603"/>
                <a:gd name="connsiteX4" fmla="*/ 123 w 361488"/>
                <a:gd name="connsiteY4" fmla="*/ 178574 h 357603"/>
                <a:gd name="connsiteX5" fmla="*/ 53473 w 361488"/>
                <a:gd name="connsiteY5" fmla="*/ 125170 h 357603"/>
                <a:gd name="connsiteX6" fmla="*/ 53473 w 361488"/>
                <a:gd name="connsiteY6" fmla="*/ 51904 h 357603"/>
                <a:gd name="connsiteX7" fmla="*/ 129215 w 361488"/>
                <a:gd name="connsiteY7" fmla="*/ 51904 h 357603"/>
                <a:gd name="connsiteX8" fmla="*/ 167453 w 361488"/>
                <a:gd name="connsiteY8" fmla="*/ 13626 h 357603"/>
                <a:gd name="connsiteX9" fmla="*/ 180862 w 361488"/>
                <a:gd name="connsiteY9" fmla="*/ 196 h 357603"/>
                <a:gd name="connsiteX10" fmla="*/ 233365 w 361488"/>
                <a:gd name="connsiteY10" fmla="*/ 52751 h 357603"/>
                <a:gd name="connsiteX11" fmla="*/ 310802 w 361488"/>
                <a:gd name="connsiteY11" fmla="*/ 52751 h 357603"/>
                <a:gd name="connsiteX12" fmla="*/ 310802 w 361488"/>
                <a:gd name="connsiteY12" fmla="*/ 126017 h 357603"/>
                <a:gd name="connsiteX13" fmla="*/ 348183 w 361488"/>
                <a:gd name="connsiteY13" fmla="*/ 163446 h 357603"/>
                <a:gd name="connsiteX14" fmla="*/ 361611 w 361488"/>
                <a:gd name="connsiteY14" fmla="*/ 176868 h 357603"/>
                <a:gd name="connsiteX15" fmla="*/ 306558 w 361488"/>
                <a:gd name="connsiteY15" fmla="*/ 231987 h 357603"/>
                <a:gd name="connsiteX16" fmla="*/ 306558 w 361488"/>
                <a:gd name="connsiteY16" fmla="*/ 303967 h 357603"/>
                <a:gd name="connsiteX17" fmla="*/ 234641 w 361488"/>
                <a:gd name="connsiteY17" fmla="*/ 303967 h 357603"/>
                <a:gd name="connsiteX18" fmla="*/ 194281 w 361488"/>
                <a:gd name="connsiteY18" fmla="*/ 344377 h 35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1488" h="357603">
                  <a:moveTo>
                    <a:pt x="180862" y="357800"/>
                  </a:moveTo>
                  <a:lnTo>
                    <a:pt x="128359" y="305244"/>
                  </a:lnTo>
                  <a:lnTo>
                    <a:pt x="53473" y="305244"/>
                  </a:lnTo>
                  <a:lnTo>
                    <a:pt x="53473" y="231987"/>
                  </a:lnTo>
                  <a:lnTo>
                    <a:pt x="123" y="178574"/>
                  </a:lnTo>
                  <a:lnTo>
                    <a:pt x="53473" y="125170"/>
                  </a:lnTo>
                  <a:lnTo>
                    <a:pt x="53473" y="51904"/>
                  </a:lnTo>
                  <a:lnTo>
                    <a:pt x="129215" y="51904"/>
                  </a:lnTo>
                  <a:lnTo>
                    <a:pt x="167453" y="13626"/>
                  </a:lnTo>
                  <a:lnTo>
                    <a:pt x="180862" y="196"/>
                  </a:lnTo>
                  <a:lnTo>
                    <a:pt x="233365" y="52751"/>
                  </a:lnTo>
                  <a:lnTo>
                    <a:pt x="310802" y="52751"/>
                  </a:lnTo>
                  <a:lnTo>
                    <a:pt x="310802" y="126017"/>
                  </a:lnTo>
                  <a:lnTo>
                    <a:pt x="348183" y="163446"/>
                  </a:lnTo>
                  <a:lnTo>
                    <a:pt x="361611" y="176868"/>
                  </a:lnTo>
                  <a:lnTo>
                    <a:pt x="306558" y="231987"/>
                  </a:lnTo>
                  <a:lnTo>
                    <a:pt x="306558" y="303967"/>
                  </a:lnTo>
                  <a:lnTo>
                    <a:pt x="234641" y="303967"/>
                  </a:lnTo>
                  <a:lnTo>
                    <a:pt x="194281" y="344377"/>
                  </a:ln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flipV="1">
              <a:off x="9835023" y="249942"/>
              <a:ext cx="387078" cy="387460"/>
            </a:xfrm>
            <a:custGeom>
              <a:avLst/>
              <a:gdLst>
                <a:gd name="connsiteX0" fmla="*/ 193672 w 387078"/>
                <a:gd name="connsiteY0" fmla="*/ 387663 h 387460"/>
                <a:gd name="connsiteX1" fmla="*/ 123 w 387078"/>
                <a:gd name="connsiteY1" fmla="*/ 193938 h 387460"/>
                <a:gd name="connsiteX2" fmla="*/ 193672 w 387078"/>
                <a:gd name="connsiteY2" fmla="*/ 202 h 387460"/>
                <a:gd name="connsiteX3" fmla="*/ 387202 w 387078"/>
                <a:gd name="connsiteY3" fmla="*/ 193938 h 387460"/>
                <a:gd name="connsiteX4" fmla="*/ 193672 w 387078"/>
                <a:gd name="connsiteY4" fmla="*/ 387663 h 38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78" h="387460">
                  <a:moveTo>
                    <a:pt x="193672" y="387663"/>
                  </a:moveTo>
                  <a:cubicBezTo>
                    <a:pt x="86952" y="387663"/>
                    <a:pt x="123" y="300756"/>
                    <a:pt x="123" y="193938"/>
                  </a:cubicBezTo>
                  <a:cubicBezTo>
                    <a:pt x="123" y="87111"/>
                    <a:pt x="86952" y="202"/>
                    <a:pt x="193672" y="202"/>
                  </a:cubicBezTo>
                  <a:cubicBezTo>
                    <a:pt x="300382" y="202"/>
                    <a:pt x="387202" y="87111"/>
                    <a:pt x="387202" y="193938"/>
                  </a:cubicBezTo>
                  <a:cubicBezTo>
                    <a:pt x="387202" y="300756"/>
                    <a:pt x="300382" y="387663"/>
                    <a:pt x="193672" y="387663"/>
                  </a:cubicBezTo>
                  <a:close/>
                </a:path>
              </a:pathLst>
            </a:custGeom>
            <a:noFill/>
            <a:ln w="11828" cap="flat">
              <a:solidFill>
                <a:srgbClr val="711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758111" y="457575"/>
              <a:ext cx="63732" cy="59997"/>
            </a:xfrm>
            <a:custGeom>
              <a:avLst/>
              <a:gdLst>
                <a:gd name="connsiteX0" fmla="*/ 8546 w 63732"/>
                <a:gd name="connsiteY0" fmla="*/ 59997 h 59997"/>
                <a:gd name="connsiteX1" fmla="*/ 7680 w 63732"/>
                <a:gd name="connsiteY1" fmla="*/ 46709 h 59997"/>
                <a:gd name="connsiteX2" fmla="*/ 39618 w 63732"/>
                <a:gd name="connsiteY2" fmla="*/ 13593 h 59997"/>
                <a:gd name="connsiteX3" fmla="*/ 1837 w 63732"/>
                <a:gd name="connsiteY3" fmla="*/ 19339 h 59997"/>
                <a:gd name="connsiteX4" fmla="*/ 0 w 63732"/>
                <a:gd name="connsiteY4" fmla="*/ 8716 h 59997"/>
                <a:gd name="connsiteX5" fmla="*/ 56072 w 63732"/>
                <a:gd name="connsiteY5" fmla="*/ 0 h 59997"/>
                <a:gd name="connsiteX6" fmla="*/ 56376 w 63732"/>
                <a:gd name="connsiteY6" fmla="*/ 11908 h 59997"/>
                <a:gd name="connsiteX7" fmla="*/ 22859 w 63732"/>
                <a:gd name="connsiteY7" fmla="*/ 46870 h 59997"/>
                <a:gd name="connsiteX8" fmla="*/ 63190 w 63732"/>
                <a:gd name="connsiteY8" fmla="*/ 40878 h 59997"/>
                <a:gd name="connsiteX9" fmla="*/ 63733 w 63732"/>
                <a:gd name="connsiteY9" fmla="*/ 51288 h 5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32" h="59997">
                  <a:moveTo>
                    <a:pt x="8546" y="59997"/>
                  </a:moveTo>
                  <a:lnTo>
                    <a:pt x="7680" y="46709"/>
                  </a:lnTo>
                  <a:lnTo>
                    <a:pt x="39618" y="13593"/>
                  </a:lnTo>
                  <a:lnTo>
                    <a:pt x="1837" y="19339"/>
                  </a:lnTo>
                  <a:lnTo>
                    <a:pt x="0" y="8716"/>
                  </a:lnTo>
                  <a:lnTo>
                    <a:pt x="56072" y="0"/>
                  </a:lnTo>
                  <a:lnTo>
                    <a:pt x="56376" y="11908"/>
                  </a:lnTo>
                  <a:lnTo>
                    <a:pt x="22859" y="46870"/>
                  </a:lnTo>
                  <a:lnTo>
                    <a:pt x="63190" y="40878"/>
                  </a:lnTo>
                  <a:lnTo>
                    <a:pt x="63733" y="51288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759434" y="394073"/>
              <a:ext cx="58612" cy="55605"/>
            </a:xfrm>
            <a:custGeom>
              <a:avLst/>
              <a:gdLst>
                <a:gd name="connsiteX0" fmla="*/ 35535 w 58612"/>
                <a:gd name="connsiteY0" fmla="*/ 19090 h 55605"/>
                <a:gd name="connsiteX1" fmla="*/ 12210 w 58612"/>
                <a:gd name="connsiteY1" fmla="*/ 24216 h 55605"/>
                <a:gd name="connsiteX2" fmla="*/ 34565 w 58612"/>
                <a:gd name="connsiteY2" fmla="*/ 33866 h 55605"/>
                <a:gd name="connsiteX3" fmla="*/ 44919 w 58612"/>
                <a:gd name="connsiteY3" fmla="*/ 16661 h 55605"/>
                <a:gd name="connsiteX4" fmla="*/ 43377 w 58612"/>
                <a:gd name="connsiteY4" fmla="*/ 39210 h 55605"/>
                <a:gd name="connsiteX5" fmla="*/ 55216 w 58612"/>
                <a:gd name="connsiteY5" fmla="*/ 44067 h 55605"/>
                <a:gd name="connsiteX6" fmla="*/ 52837 w 58612"/>
                <a:gd name="connsiteY6" fmla="*/ 55605 h 55605"/>
                <a:gd name="connsiteX7" fmla="*/ 0 w 58612"/>
                <a:gd name="connsiteY7" fmla="*/ 30369 h 55605"/>
                <a:gd name="connsiteX8" fmla="*/ 1475 w 58612"/>
                <a:gd name="connsiteY8" fmla="*/ 15347 h 55605"/>
                <a:gd name="connsiteX9" fmla="*/ 58613 w 58612"/>
                <a:gd name="connsiteY9" fmla="*/ 0 h 55605"/>
                <a:gd name="connsiteX10" fmla="*/ 57195 w 58612"/>
                <a:gd name="connsiteY10" fmla="*/ 13757 h 5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12" h="55605">
                  <a:moveTo>
                    <a:pt x="35535" y="19090"/>
                  </a:moveTo>
                  <a:lnTo>
                    <a:pt x="12210" y="24216"/>
                  </a:lnTo>
                  <a:lnTo>
                    <a:pt x="34565" y="33866"/>
                  </a:lnTo>
                  <a:close/>
                  <a:moveTo>
                    <a:pt x="44919" y="16661"/>
                  </a:moveTo>
                  <a:lnTo>
                    <a:pt x="43377" y="39210"/>
                  </a:lnTo>
                  <a:lnTo>
                    <a:pt x="55216" y="44067"/>
                  </a:lnTo>
                  <a:lnTo>
                    <a:pt x="52837" y="55605"/>
                  </a:lnTo>
                  <a:lnTo>
                    <a:pt x="0" y="30369"/>
                  </a:lnTo>
                  <a:lnTo>
                    <a:pt x="1475" y="15347"/>
                  </a:lnTo>
                  <a:lnTo>
                    <a:pt x="58613" y="0"/>
                  </a:lnTo>
                  <a:lnTo>
                    <a:pt x="57195" y="1375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769959" y="317550"/>
              <a:ext cx="71184" cy="70380"/>
            </a:xfrm>
            <a:custGeom>
              <a:avLst/>
              <a:gdLst>
                <a:gd name="connsiteX0" fmla="*/ 0 w 71184"/>
                <a:gd name="connsiteY0" fmla="*/ 47879 h 70380"/>
                <a:gd name="connsiteX1" fmla="*/ 5120 w 71184"/>
                <a:gd name="connsiteY1" fmla="*/ 36286 h 70380"/>
                <a:gd name="connsiteX2" fmla="*/ 50457 w 71184"/>
                <a:gd name="connsiteY2" fmla="*/ 24235 h 70380"/>
                <a:gd name="connsiteX3" fmla="*/ 14932 w 71184"/>
                <a:gd name="connsiteY3" fmla="*/ 10527 h 70380"/>
                <a:gd name="connsiteX4" fmla="*/ 18357 w 71184"/>
                <a:gd name="connsiteY4" fmla="*/ 0 h 70380"/>
                <a:gd name="connsiteX5" fmla="*/ 71184 w 71184"/>
                <a:gd name="connsiteY5" fmla="*/ 20282 h 70380"/>
                <a:gd name="connsiteX6" fmla="*/ 66464 w 71184"/>
                <a:gd name="connsiteY6" fmla="*/ 31122 h 70380"/>
                <a:gd name="connsiteX7" fmla="*/ 19804 w 71184"/>
                <a:gd name="connsiteY7" fmla="*/ 44516 h 70380"/>
                <a:gd name="connsiteX8" fmla="*/ 55101 w 71184"/>
                <a:gd name="connsiteY8" fmla="*/ 59844 h 70380"/>
                <a:gd name="connsiteX9" fmla="*/ 50762 w 71184"/>
                <a:gd name="connsiteY9" fmla="*/ 70381 h 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84" h="70380">
                  <a:moveTo>
                    <a:pt x="0" y="47879"/>
                  </a:moveTo>
                  <a:lnTo>
                    <a:pt x="5120" y="36286"/>
                  </a:lnTo>
                  <a:lnTo>
                    <a:pt x="50457" y="24235"/>
                  </a:lnTo>
                  <a:lnTo>
                    <a:pt x="14932" y="10527"/>
                  </a:lnTo>
                  <a:lnTo>
                    <a:pt x="18357" y="0"/>
                  </a:lnTo>
                  <a:lnTo>
                    <a:pt x="71184" y="20282"/>
                  </a:lnTo>
                  <a:lnTo>
                    <a:pt x="66464" y="31122"/>
                  </a:lnTo>
                  <a:lnTo>
                    <a:pt x="19804" y="44516"/>
                  </a:lnTo>
                  <a:lnTo>
                    <a:pt x="55101" y="59844"/>
                  </a:lnTo>
                  <a:lnTo>
                    <a:pt x="50762" y="70381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799775" y="261069"/>
              <a:ext cx="73668" cy="70084"/>
            </a:xfrm>
            <a:custGeom>
              <a:avLst/>
              <a:gdLst>
                <a:gd name="connsiteX0" fmla="*/ 0 w 73668"/>
                <a:gd name="connsiteY0" fmla="*/ 37143 h 70084"/>
                <a:gd name="connsiteX1" fmla="*/ 8165 w 73668"/>
                <a:gd name="connsiteY1" fmla="*/ 26283 h 70084"/>
                <a:gd name="connsiteX2" fmla="*/ 26894 w 73668"/>
                <a:gd name="connsiteY2" fmla="*/ 39467 h 70084"/>
                <a:gd name="connsiteX3" fmla="*/ 18205 w 73668"/>
                <a:gd name="connsiteY3" fmla="*/ 11879 h 70084"/>
                <a:gd name="connsiteX4" fmla="*/ 27208 w 73668"/>
                <a:gd name="connsiteY4" fmla="*/ 0 h 70084"/>
                <a:gd name="connsiteX5" fmla="*/ 36944 w 73668"/>
                <a:gd name="connsiteY5" fmla="*/ 31084 h 70084"/>
                <a:gd name="connsiteX6" fmla="*/ 73668 w 73668"/>
                <a:gd name="connsiteY6" fmla="*/ 33065 h 70084"/>
                <a:gd name="connsiteX7" fmla="*/ 65750 w 73668"/>
                <a:gd name="connsiteY7" fmla="*/ 45402 h 70084"/>
                <a:gd name="connsiteX8" fmla="*/ 33441 w 73668"/>
                <a:gd name="connsiteY8" fmla="*/ 44335 h 70084"/>
                <a:gd name="connsiteX9" fmla="*/ 53864 w 73668"/>
                <a:gd name="connsiteY9" fmla="*/ 59120 h 70084"/>
                <a:gd name="connsiteX10" fmla="*/ 46555 w 73668"/>
                <a:gd name="connsiteY10" fmla="*/ 70084 h 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668" h="70084">
                  <a:moveTo>
                    <a:pt x="0" y="37143"/>
                  </a:moveTo>
                  <a:lnTo>
                    <a:pt x="8165" y="26283"/>
                  </a:lnTo>
                  <a:lnTo>
                    <a:pt x="26894" y="39467"/>
                  </a:lnTo>
                  <a:lnTo>
                    <a:pt x="18205" y="11879"/>
                  </a:lnTo>
                  <a:lnTo>
                    <a:pt x="27208" y="0"/>
                  </a:lnTo>
                  <a:lnTo>
                    <a:pt x="36944" y="31084"/>
                  </a:lnTo>
                  <a:lnTo>
                    <a:pt x="73668" y="33065"/>
                  </a:lnTo>
                  <a:lnTo>
                    <a:pt x="65750" y="45402"/>
                  </a:lnTo>
                  <a:lnTo>
                    <a:pt x="33441" y="44335"/>
                  </a:lnTo>
                  <a:lnTo>
                    <a:pt x="53864" y="59120"/>
                  </a:lnTo>
                  <a:lnTo>
                    <a:pt x="46555" y="700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9857512" y="226098"/>
              <a:ext cx="62124" cy="66130"/>
            </a:xfrm>
            <a:custGeom>
              <a:avLst/>
              <a:gdLst>
                <a:gd name="connsiteX0" fmla="*/ 32233 w 62124"/>
                <a:gd name="connsiteY0" fmla="*/ 28588 h 66130"/>
                <a:gd name="connsiteX1" fmla="*/ 12648 w 62124"/>
                <a:gd name="connsiteY1" fmla="*/ 14813 h 66130"/>
                <a:gd name="connsiteX2" fmla="*/ 20670 w 62124"/>
                <a:gd name="connsiteY2" fmla="*/ 37009 h 66130"/>
                <a:gd name="connsiteX3" fmla="*/ 41121 w 62124"/>
                <a:gd name="connsiteY3" fmla="*/ 34018 h 66130"/>
                <a:gd name="connsiteX4" fmla="*/ 23477 w 62124"/>
                <a:gd name="connsiteY4" fmla="*/ 46621 h 66130"/>
                <a:gd name="connsiteX5" fmla="*/ 27151 w 62124"/>
                <a:gd name="connsiteY5" fmla="*/ 58891 h 66130"/>
                <a:gd name="connsiteX6" fmla="*/ 18177 w 62124"/>
                <a:gd name="connsiteY6" fmla="*/ 66131 h 66130"/>
                <a:gd name="connsiteX7" fmla="*/ 0 w 62124"/>
                <a:gd name="connsiteY7" fmla="*/ 9955 h 66130"/>
                <a:gd name="connsiteX8" fmla="*/ 12381 w 62124"/>
                <a:gd name="connsiteY8" fmla="*/ 0 h 66130"/>
                <a:gd name="connsiteX9" fmla="*/ 62124 w 62124"/>
                <a:gd name="connsiteY9" fmla="*/ 31113 h 66130"/>
                <a:gd name="connsiteX10" fmla="*/ 51475 w 62124"/>
                <a:gd name="connsiteY10" fmla="*/ 40267 h 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4" h="66130">
                  <a:moveTo>
                    <a:pt x="32233" y="28588"/>
                  </a:moveTo>
                  <a:lnTo>
                    <a:pt x="12648" y="14813"/>
                  </a:lnTo>
                  <a:lnTo>
                    <a:pt x="20670" y="37009"/>
                  </a:lnTo>
                  <a:close/>
                  <a:moveTo>
                    <a:pt x="41121" y="34018"/>
                  </a:moveTo>
                  <a:lnTo>
                    <a:pt x="23477" y="46621"/>
                  </a:lnTo>
                  <a:lnTo>
                    <a:pt x="27151" y="58891"/>
                  </a:lnTo>
                  <a:lnTo>
                    <a:pt x="18177" y="66131"/>
                  </a:lnTo>
                  <a:lnTo>
                    <a:pt x="0" y="9955"/>
                  </a:lnTo>
                  <a:lnTo>
                    <a:pt x="12381" y="0"/>
                  </a:lnTo>
                  <a:lnTo>
                    <a:pt x="62124" y="31113"/>
                  </a:lnTo>
                  <a:lnTo>
                    <a:pt x="51475" y="40267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901954" y="198586"/>
              <a:ext cx="36249" cy="55166"/>
            </a:xfrm>
            <a:custGeom>
              <a:avLst/>
              <a:gdLst>
                <a:gd name="connsiteX0" fmla="*/ 0 w 36249"/>
                <a:gd name="connsiteY0" fmla="*/ 6125 h 55166"/>
                <a:gd name="connsiteX1" fmla="*/ 11734 w 36249"/>
                <a:gd name="connsiteY1" fmla="*/ 0 h 55166"/>
                <a:gd name="connsiteX2" fmla="*/ 36249 w 36249"/>
                <a:gd name="connsiteY2" fmla="*/ 49060 h 55166"/>
                <a:gd name="connsiteX3" fmla="*/ 25676 w 36249"/>
                <a:gd name="connsiteY3" fmla="*/ 55166 h 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49" h="55166">
                  <a:moveTo>
                    <a:pt x="0" y="6125"/>
                  </a:moveTo>
                  <a:lnTo>
                    <a:pt x="11734" y="0"/>
                  </a:lnTo>
                  <a:lnTo>
                    <a:pt x="36249" y="49060"/>
                  </a:lnTo>
                  <a:lnTo>
                    <a:pt x="25676" y="5516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985415" y="171665"/>
              <a:ext cx="51601" cy="58675"/>
            </a:xfrm>
            <a:custGeom>
              <a:avLst/>
              <a:gdLst>
                <a:gd name="connsiteX0" fmla="*/ 37297 w 51601"/>
                <a:gd name="connsiteY0" fmla="*/ 724 h 58675"/>
                <a:gd name="connsiteX1" fmla="*/ 50713 w 51601"/>
                <a:gd name="connsiteY1" fmla="*/ 0 h 58675"/>
                <a:gd name="connsiteX2" fmla="*/ 51590 w 51601"/>
                <a:gd name="connsiteY2" fmla="*/ 34476 h 58675"/>
                <a:gd name="connsiteX3" fmla="*/ 50372 w 51601"/>
                <a:gd name="connsiteY3" fmla="*/ 43706 h 58675"/>
                <a:gd name="connsiteX4" fmla="*/ 45994 w 51601"/>
                <a:gd name="connsiteY4" fmla="*/ 51451 h 58675"/>
                <a:gd name="connsiteX5" fmla="*/ 39550 w 51601"/>
                <a:gd name="connsiteY5" fmla="*/ 56272 h 58675"/>
                <a:gd name="connsiteX6" fmla="*/ 28161 w 51601"/>
                <a:gd name="connsiteY6" fmla="*/ 58615 h 58675"/>
                <a:gd name="connsiteX7" fmla="*/ 19719 w 51601"/>
                <a:gd name="connsiteY7" fmla="*/ 58434 h 58675"/>
                <a:gd name="connsiteX8" fmla="*/ 12020 w 51601"/>
                <a:gd name="connsiteY8" fmla="*/ 56548 h 58675"/>
                <a:gd name="connsiteX9" fmla="*/ 6281 w 51601"/>
                <a:gd name="connsiteY9" fmla="*/ 52080 h 58675"/>
                <a:gd name="connsiteX10" fmla="*/ 2646 w 51601"/>
                <a:gd name="connsiteY10" fmla="*/ 45926 h 58675"/>
                <a:gd name="connsiteX11" fmla="*/ 875 w 51601"/>
                <a:gd name="connsiteY11" fmla="*/ 36724 h 58675"/>
                <a:gd name="connsiteX12" fmla="*/ 0 w 51601"/>
                <a:gd name="connsiteY12" fmla="*/ 2258 h 58675"/>
                <a:gd name="connsiteX13" fmla="*/ 13570 w 51601"/>
                <a:gd name="connsiteY13" fmla="*/ 1534 h 58675"/>
                <a:gd name="connsiteX14" fmla="*/ 14466 w 51601"/>
                <a:gd name="connsiteY14" fmla="*/ 36771 h 58675"/>
                <a:gd name="connsiteX15" fmla="*/ 17064 w 51601"/>
                <a:gd name="connsiteY15" fmla="*/ 46116 h 58675"/>
                <a:gd name="connsiteX16" fmla="*/ 26524 w 51601"/>
                <a:gd name="connsiteY16" fmla="*/ 48336 h 58675"/>
                <a:gd name="connsiteX17" fmla="*/ 35974 w 51601"/>
                <a:gd name="connsiteY17" fmla="*/ 45564 h 58675"/>
                <a:gd name="connsiteX18" fmla="*/ 38191 w 51601"/>
                <a:gd name="connsiteY18" fmla="*/ 35971 h 5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01" h="58675">
                  <a:moveTo>
                    <a:pt x="37297" y="724"/>
                  </a:moveTo>
                  <a:lnTo>
                    <a:pt x="50713" y="0"/>
                  </a:lnTo>
                  <a:lnTo>
                    <a:pt x="51590" y="34476"/>
                  </a:lnTo>
                  <a:cubicBezTo>
                    <a:pt x="51675" y="37705"/>
                    <a:pt x="51266" y="40782"/>
                    <a:pt x="50372" y="43706"/>
                  </a:cubicBezTo>
                  <a:cubicBezTo>
                    <a:pt x="49478" y="46621"/>
                    <a:pt x="48011" y="49203"/>
                    <a:pt x="45994" y="51451"/>
                  </a:cubicBezTo>
                  <a:cubicBezTo>
                    <a:pt x="43967" y="53699"/>
                    <a:pt x="41826" y="55300"/>
                    <a:pt x="39550" y="56272"/>
                  </a:cubicBezTo>
                  <a:cubicBezTo>
                    <a:pt x="36420" y="57643"/>
                    <a:pt x="32624" y="58424"/>
                    <a:pt x="28161" y="58615"/>
                  </a:cubicBezTo>
                  <a:cubicBezTo>
                    <a:pt x="25600" y="58739"/>
                    <a:pt x="22774" y="58672"/>
                    <a:pt x="19719" y="58434"/>
                  </a:cubicBezTo>
                  <a:cubicBezTo>
                    <a:pt x="16674" y="58196"/>
                    <a:pt x="14103" y="57576"/>
                    <a:pt x="12020" y="56548"/>
                  </a:cubicBezTo>
                  <a:cubicBezTo>
                    <a:pt x="9955" y="55538"/>
                    <a:pt x="8042" y="54042"/>
                    <a:pt x="6281" y="52080"/>
                  </a:cubicBezTo>
                  <a:cubicBezTo>
                    <a:pt x="4539" y="50108"/>
                    <a:pt x="3321" y="48060"/>
                    <a:pt x="2646" y="45926"/>
                  </a:cubicBezTo>
                  <a:cubicBezTo>
                    <a:pt x="1532" y="42477"/>
                    <a:pt x="953" y="39410"/>
                    <a:pt x="875" y="36724"/>
                  </a:cubicBezTo>
                  <a:lnTo>
                    <a:pt x="0" y="2258"/>
                  </a:lnTo>
                  <a:lnTo>
                    <a:pt x="13570" y="1534"/>
                  </a:lnTo>
                  <a:lnTo>
                    <a:pt x="14466" y="36771"/>
                  </a:lnTo>
                  <a:cubicBezTo>
                    <a:pt x="14542" y="39762"/>
                    <a:pt x="15397" y="44497"/>
                    <a:pt x="17064" y="46116"/>
                  </a:cubicBezTo>
                  <a:cubicBezTo>
                    <a:pt x="18710" y="47726"/>
                    <a:pt x="23678" y="48460"/>
                    <a:pt x="26524" y="48336"/>
                  </a:cubicBezTo>
                  <a:cubicBezTo>
                    <a:pt x="29340" y="48212"/>
                    <a:pt x="34422" y="47288"/>
                    <a:pt x="35974" y="45564"/>
                  </a:cubicBezTo>
                  <a:cubicBezTo>
                    <a:pt x="37533" y="43830"/>
                    <a:pt x="38276" y="39010"/>
                    <a:pt x="38191" y="35971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051633" y="174590"/>
              <a:ext cx="64170" cy="67159"/>
            </a:xfrm>
            <a:custGeom>
              <a:avLst/>
              <a:gdLst>
                <a:gd name="connsiteX0" fmla="*/ 11219 w 64170"/>
                <a:gd name="connsiteY0" fmla="*/ 0 h 67159"/>
                <a:gd name="connsiteX1" fmla="*/ 24238 w 64170"/>
                <a:gd name="connsiteY1" fmla="*/ 1877 h 67159"/>
                <a:gd name="connsiteX2" fmla="*/ 45117 w 64170"/>
                <a:gd name="connsiteY2" fmla="*/ 46107 h 67159"/>
                <a:gd name="connsiteX3" fmla="*/ 53188 w 64170"/>
                <a:gd name="connsiteY3" fmla="*/ 10422 h 67159"/>
                <a:gd name="connsiteX4" fmla="*/ 64171 w 64170"/>
                <a:gd name="connsiteY4" fmla="*/ 12241 h 67159"/>
                <a:gd name="connsiteX5" fmla="*/ 51826 w 64170"/>
                <a:gd name="connsiteY5" fmla="*/ 67160 h 67159"/>
                <a:gd name="connsiteX6" fmla="*/ 39789 w 64170"/>
                <a:gd name="connsiteY6" fmla="*/ 63949 h 67159"/>
                <a:gd name="connsiteX7" fmla="*/ 19975 w 64170"/>
                <a:gd name="connsiteY7" fmla="*/ 20034 h 67159"/>
                <a:gd name="connsiteX8" fmla="*/ 11582 w 64170"/>
                <a:gd name="connsiteY8" fmla="*/ 56490 h 67159"/>
                <a:gd name="connsiteX9" fmla="*/ 0 w 64170"/>
                <a:gd name="connsiteY9" fmla="*/ 55576 h 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70" h="67159">
                  <a:moveTo>
                    <a:pt x="11219" y="0"/>
                  </a:moveTo>
                  <a:lnTo>
                    <a:pt x="24238" y="1877"/>
                  </a:lnTo>
                  <a:lnTo>
                    <a:pt x="45117" y="46107"/>
                  </a:lnTo>
                  <a:lnTo>
                    <a:pt x="53188" y="10422"/>
                  </a:lnTo>
                  <a:lnTo>
                    <a:pt x="64171" y="12241"/>
                  </a:lnTo>
                  <a:lnTo>
                    <a:pt x="51826" y="67160"/>
                  </a:lnTo>
                  <a:lnTo>
                    <a:pt x="39789" y="63949"/>
                  </a:lnTo>
                  <a:lnTo>
                    <a:pt x="19975" y="20034"/>
                  </a:lnTo>
                  <a:lnTo>
                    <a:pt x="11582" y="56490"/>
                  </a:lnTo>
                  <a:lnTo>
                    <a:pt x="0" y="5557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114641" y="195510"/>
              <a:ext cx="35515" cy="56776"/>
            </a:xfrm>
            <a:custGeom>
              <a:avLst/>
              <a:gdLst>
                <a:gd name="connsiteX0" fmla="*/ 23629 w 35515"/>
                <a:gd name="connsiteY0" fmla="*/ 0 h 56776"/>
                <a:gd name="connsiteX1" fmla="*/ 35516 w 35515"/>
                <a:gd name="connsiteY1" fmla="*/ 5192 h 56776"/>
                <a:gd name="connsiteX2" fmla="*/ 11124 w 35515"/>
                <a:gd name="connsiteY2" fmla="*/ 56776 h 56776"/>
                <a:gd name="connsiteX3" fmla="*/ 0 w 35515"/>
                <a:gd name="connsiteY3" fmla="*/ 50975 h 5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15" h="56776">
                  <a:moveTo>
                    <a:pt x="23629" y="0"/>
                  </a:moveTo>
                  <a:lnTo>
                    <a:pt x="35516" y="5192"/>
                  </a:lnTo>
                  <a:lnTo>
                    <a:pt x="11124" y="56776"/>
                  </a:lnTo>
                  <a:lnTo>
                    <a:pt x="0" y="509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149719" y="208980"/>
              <a:ext cx="57595" cy="63501"/>
            </a:xfrm>
            <a:custGeom>
              <a:avLst/>
              <a:gdLst>
                <a:gd name="connsiteX0" fmla="*/ 14323 w 57595"/>
                <a:gd name="connsiteY0" fmla="*/ 0 h 63501"/>
                <a:gd name="connsiteX1" fmla="*/ 26504 w 57595"/>
                <a:gd name="connsiteY1" fmla="*/ 6583 h 63501"/>
                <a:gd name="connsiteX2" fmla="*/ 13258 w 57595"/>
                <a:gd name="connsiteY2" fmla="*/ 49308 h 63501"/>
                <a:gd name="connsiteX3" fmla="*/ 47690 w 57595"/>
                <a:gd name="connsiteY3" fmla="*/ 22282 h 63501"/>
                <a:gd name="connsiteX4" fmla="*/ 57596 w 57595"/>
                <a:gd name="connsiteY4" fmla="*/ 31599 h 63501"/>
                <a:gd name="connsiteX5" fmla="*/ 9440 w 57595"/>
                <a:gd name="connsiteY5" fmla="*/ 63502 h 63501"/>
                <a:gd name="connsiteX6" fmla="*/ 0 w 57595"/>
                <a:gd name="connsiteY6" fmla="*/ 56795 h 6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95" h="63501">
                  <a:moveTo>
                    <a:pt x="14323" y="0"/>
                  </a:moveTo>
                  <a:lnTo>
                    <a:pt x="26504" y="6583"/>
                  </a:lnTo>
                  <a:lnTo>
                    <a:pt x="13258" y="49308"/>
                  </a:lnTo>
                  <a:lnTo>
                    <a:pt x="47690" y="22282"/>
                  </a:lnTo>
                  <a:lnTo>
                    <a:pt x="57596" y="31599"/>
                  </a:lnTo>
                  <a:lnTo>
                    <a:pt x="9440" y="63502"/>
                  </a:lnTo>
                  <a:lnTo>
                    <a:pt x="0" y="567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179392" y="253600"/>
              <a:ext cx="63732" cy="62482"/>
            </a:xfrm>
            <a:custGeom>
              <a:avLst/>
              <a:gdLst>
                <a:gd name="connsiteX0" fmla="*/ 43853 w 63732"/>
                <a:gd name="connsiteY0" fmla="*/ 0 h 62482"/>
                <a:gd name="connsiteX1" fmla="*/ 63732 w 63732"/>
                <a:gd name="connsiteY1" fmla="*/ 25235 h 62482"/>
                <a:gd name="connsiteX2" fmla="*/ 55910 w 63732"/>
                <a:gd name="connsiteY2" fmla="*/ 31694 h 62482"/>
                <a:gd name="connsiteX3" fmla="*/ 43102 w 63732"/>
                <a:gd name="connsiteY3" fmla="*/ 15537 h 62482"/>
                <a:gd name="connsiteX4" fmla="*/ 34307 w 63732"/>
                <a:gd name="connsiteY4" fmla="*/ 23311 h 62482"/>
                <a:gd name="connsiteX5" fmla="*/ 47716 w 63732"/>
                <a:gd name="connsiteY5" fmla="*/ 39819 h 62482"/>
                <a:gd name="connsiteX6" fmla="*/ 40247 w 63732"/>
                <a:gd name="connsiteY6" fmla="*/ 45983 h 62482"/>
                <a:gd name="connsiteX7" fmla="*/ 26838 w 63732"/>
                <a:gd name="connsiteY7" fmla="*/ 29474 h 62482"/>
                <a:gd name="connsiteX8" fmla="*/ 15361 w 63732"/>
                <a:gd name="connsiteY8" fmla="*/ 39715 h 62482"/>
                <a:gd name="connsiteX9" fmla="*/ 28645 w 63732"/>
                <a:gd name="connsiteY9" fmla="*/ 56433 h 62482"/>
                <a:gd name="connsiteX10" fmla="*/ 21147 w 63732"/>
                <a:gd name="connsiteY10" fmla="*/ 62482 h 62482"/>
                <a:gd name="connsiteX11" fmla="*/ 0 w 63732"/>
                <a:gd name="connsiteY11" fmla="*/ 37495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32" h="62482">
                  <a:moveTo>
                    <a:pt x="43853" y="0"/>
                  </a:moveTo>
                  <a:lnTo>
                    <a:pt x="63732" y="25235"/>
                  </a:lnTo>
                  <a:lnTo>
                    <a:pt x="55910" y="31694"/>
                  </a:lnTo>
                  <a:lnTo>
                    <a:pt x="43102" y="15537"/>
                  </a:lnTo>
                  <a:lnTo>
                    <a:pt x="34307" y="23311"/>
                  </a:lnTo>
                  <a:lnTo>
                    <a:pt x="47716" y="39819"/>
                  </a:lnTo>
                  <a:lnTo>
                    <a:pt x="40247" y="45983"/>
                  </a:lnTo>
                  <a:lnTo>
                    <a:pt x="26838" y="29474"/>
                  </a:lnTo>
                  <a:lnTo>
                    <a:pt x="15361" y="39715"/>
                  </a:lnTo>
                  <a:lnTo>
                    <a:pt x="28645" y="56433"/>
                  </a:lnTo>
                  <a:lnTo>
                    <a:pt x="21147" y="62482"/>
                  </a:lnTo>
                  <a:lnTo>
                    <a:pt x="0" y="3749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0208189" y="297497"/>
              <a:ext cx="60957" cy="62482"/>
            </a:xfrm>
            <a:custGeom>
              <a:avLst/>
              <a:gdLst>
                <a:gd name="connsiteX0" fmla="*/ 34261 w 60957"/>
                <a:gd name="connsiteY0" fmla="*/ 21729 h 62482"/>
                <a:gd name="connsiteX1" fmla="*/ 37876 w 60957"/>
                <a:gd name="connsiteY1" fmla="*/ 27616 h 62482"/>
                <a:gd name="connsiteX2" fmla="*/ 46947 w 60957"/>
                <a:gd name="connsiteY2" fmla="*/ 30922 h 62482"/>
                <a:gd name="connsiteX3" fmla="*/ 49183 w 60957"/>
                <a:gd name="connsiteY3" fmla="*/ 20948 h 62482"/>
                <a:gd name="connsiteX4" fmla="*/ 45404 w 60957"/>
                <a:gd name="connsiteY4" fmla="*/ 14823 h 62482"/>
                <a:gd name="connsiteX5" fmla="*/ 0 w 60957"/>
                <a:gd name="connsiteY5" fmla="*/ 27416 h 62482"/>
                <a:gd name="connsiteX6" fmla="*/ 46796 w 60957"/>
                <a:gd name="connsiteY6" fmla="*/ 0 h 62482"/>
                <a:gd name="connsiteX7" fmla="*/ 58224 w 60957"/>
                <a:gd name="connsiteY7" fmla="*/ 19453 h 62482"/>
                <a:gd name="connsiteX8" fmla="*/ 59613 w 60957"/>
                <a:gd name="connsiteY8" fmla="*/ 34923 h 62482"/>
                <a:gd name="connsiteX9" fmla="*/ 54426 w 60957"/>
                <a:gd name="connsiteY9" fmla="*/ 40791 h 62482"/>
                <a:gd name="connsiteX10" fmla="*/ 47156 w 60957"/>
                <a:gd name="connsiteY10" fmla="*/ 43087 h 62482"/>
                <a:gd name="connsiteX11" fmla="*/ 40152 w 60957"/>
                <a:gd name="connsiteY11" fmla="*/ 41325 h 62482"/>
                <a:gd name="connsiteX12" fmla="*/ 34337 w 60957"/>
                <a:gd name="connsiteY12" fmla="*/ 37552 h 62482"/>
                <a:gd name="connsiteX13" fmla="*/ 20138 w 60957"/>
                <a:gd name="connsiteY13" fmla="*/ 62482 h 62482"/>
                <a:gd name="connsiteX14" fmla="*/ 11735 w 60957"/>
                <a:gd name="connsiteY14" fmla="*/ 50241 h 62482"/>
                <a:gd name="connsiteX15" fmla="*/ 23946 w 60957"/>
                <a:gd name="connsiteY15" fmla="*/ 32961 h 62482"/>
                <a:gd name="connsiteX16" fmla="*/ 26533 w 60957"/>
                <a:gd name="connsiteY16" fmla="*/ 26302 h 62482"/>
                <a:gd name="connsiteX17" fmla="*/ 6653 w 60957"/>
                <a:gd name="connsiteY17" fmla="*/ 39429 h 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57" h="62482">
                  <a:moveTo>
                    <a:pt x="34261" y="21729"/>
                  </a:moveTo>
                  <a:lnTo>
                    <a:pt x="37876" y="27616"/>
                  </a:lnTo>
                  <a:cubicBezTo>
                    <a:pt x="41007" y="33380"/>
                    <a:pt x="46004" y="31513"/>
                    <a:pt x="46947" y="30922"/>
                  </a:cubicBezTo>
                  <a:cubicBezTo>
                    <a:pt x="48365" y="30036"/>
                    <a:pt x="53266" y="27426"/>
                    <a:pt x="49183" y="20948"/>
                  </a:cubicBezTo>
                  <a:lnTo>
                    <a:pt x="45404" y="14823"/>
                  </a:lnTo>
                  <a:close/>
                  <a:moveTo>
                    <a:pt x="0" y="27416"/>
                  </a:moveTo>
                  <a:lnTo>
                    <a:pt x="46796" y="0"/>
                  </a:lnTo>
                  <a:lnTo>
                    <a:pt x="58224" y="19453"/>
                  </a:lnTo>
                  <a:cubicBezTo>
                    <a:pt x="62573" y="26388"/>
                    <a:pt x="60690" y="32332"/>
                    <a:pt x="59613" y="34923"/>
                  </a:cubicBezTo>
                  <a:cubicBezTo>
                    <a:pt x="58529" y="37514"/>
                    <a:pt x="57206" y="39067"/>
                    <a:pt x="54426" y="40791"/>
                  </a:cubicBezTo>
                  <a:cubicBezTo>
                    <a:pt x="51990" y="42287"/>
                    <a:pt x="49573" y="43049"/>
                    <a:pt x="47156" y="43087"/>
                  </a:cubicBezTo>
                  <a:cubicBezTo>
                    <a:pt x="44730" y="43106"/>
                    <a:pt x="42408" y="42515"/>
                    <a:pt x="40152" y="41325"/>
                  </a:cubicBezTo>
                  <a:cubicBezTo>
                    <a:pt x="38724" y="40572"/>
                    <a:pt x="36917" y="38981"/>
                    <a:pt x="34337" y="37552"/>
                  </a:cubicBezTo>
                  <a:lnTo>
                    <a:pt x="20138" y="62482"/>
                  </a:lnTo>
                  <a:lnTo>
                    <a:pt x="11735" y="50241"/>
                  </a:lnTo>
                  <a:lnTo>
                    <a:pt x="23946" y="32961"/>
                  </a:lnTo>
                  <a:cubicBezTo>
                    <a:pt x="25905" y="30570"/>
                    <a:pt x="26533" y="26302"/>
                    <a:pt x="26533" y="26302"/>
                  </a:cubicBezTo>
                  <a:lnTo>
                    <a:pt x="6653" y="39429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230701" y="352665"/>
              <a:ext cx="60657" cy="43892"/>
            </a:xfrm>
            <a:custGeom>
              <a:avLst/>
              <a:gdLst>
                <a:gd name="connsiteX0" fmla="*/ 12701 w 60657"/>
                <a:gd name="connsiteY0" fmla="*/ 13373 h 43892"/>
                <a:gd name="connsiteX1" fmla="*/ 9892 w 60657"/>
                <a:gd name="connsiteY1" fmla="*/ 26834 h 43892"/>
                <a:gd name="connsiteX2" fmla="*/ 14755 w 60657"/>
                <a:gd name="connsiteY2" fmla="*/ 32387 h 43892"/>
                <a:gd name="connsiteX3" fmla="*/ 20799 w 60657"/>
                <a:gd name="connsiteY3" fmla="*/ 32292 h 43892"/>
                <a:gd name="connsiteX4" fmla="*/ 23930 w 60657"/>
                <a:gd name="connsiteY4" fmla="*/ 29406 h 43892"/>
                <a:gd name="connsiteX5" fmla="*/ 25024 w 60657"/>
                <a:gd name="connsiteY5" fmla="*/ 22452 h 43892"/>
                <a:gd name="connsiteX6" fmla="*/ 28413 w 60657"/>
                <a:gd name="connsiteY6" fmla="*/ 8353 h 43892"/>
                <a:gd name="connsiteX7" fmla="*/ 37215 w 60657"/>
                <a:gd name="connsiteY7" fmla="*/ 713 h 43892"/>
                <a:gd name="connsiteX8" fmla="*/ 46017 w 60657"/>
                <a:gd name="connsiteY8" fmla="*/ 484 h 43892"/>
                <a:gd name="connsiteX9" fmla="*/ 53725 w 60657"/>
                <a:gd name="connsiteY9" fmla="*/ 4571 h 43892"/>
                <a:gd name="connsiteX10" fmla="*/ 60140 w 60657"/>
                <a:gd name="connsiteY10" fmla="*/ 16012 h 43892"/>
                <a:gd name="connsiteX11" fmla="*/ 56486 w 60657"/>
                <a:gd name="connsiteY11" fmla="*/ 32959 h 43892"/>
                <a:gd name="connsiteX12" fmla="*/ 48721 w 60657"/>
                <a:gd name="connsiteY12" fmla="*/ 26996 h 43892"/>
                <a:gd name="connsiteX13" fmla="*/ 49749 w 60657"/>
                <a:gd name="connsiteY13" fmla="*/ 15774 h 43892"/>
                <a:gd name="connsiteX14" fmla="*/ 37510 w 60657"/>
                <a:gd name="connsiteY14" fmla="*/ 18756 h 43892"/>
                <a:gd name="connsiteX15" fmla="*/ 18609 w 60657"/>
                <a:gd name="connsiteY15" fmla="*/ 43876 h 43892"/>
                <a:gd name="connsiteX16" fmla="*/ 2184 w 60657"/>
                <a:gd name="connsiteY16" fmla="*/ 32607 h 43892"/>
                <a:gd name="connsiteX17" fmla="*/ 4696 w 60657"/>
                <a:gd name="connsiteY17" fmla="*/ 8334 h 4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57" h="43892">
                  <a:moveTo>
                    <a:pt x="12701" y="13373"/>
                  </a:moveTo>
                  <a:cubicBezTo>
                    <a:pt x="12701" y="13373"/>
                    <a:pt x="8474" y="22880"/>
                    <a:pt x="9892" y="26834"/>
                  </a:cubicBezTo>
                  <a:cubicBezTo>
                    <a:pt x="10691" y="29063"/>
                    <a:pt x="13052" y="31778"/>
                    <a:pt x="14755" y="32387"/>
                  </a:cubicBezTo>
                  <a:cubicBezTo>
                    <a:pt x="17954" y="33531"/>
                    <a:pt x="19323" y="32750"/>
                    <a:pt x="20799" y="32292"/>
                  </a:cubicBezTo>
                  <a:cubicBezTo>
                    <a:pt x="22217" y="31845"/>
                    <a:pt x="23255" y="30882"/>
                    <a:pt x="23930" y="29406"/>
                  </a:cubicBezTo>
                  <a:cubicBezTo>
                    <a:pt x="24595" y="27910"/>
                    <a:pt x="24585" y="25624"/>
                    <a:pt x="25024" y="22452"/>
                  </a:cubicBezTo>
                  <a:cubicBezTo>
                    <a:pt x="26071" y="14716"/>
                    <a:pt x="26795" y="12097"/>
                    <a:pt x="28413" y="8353"/>
                  </a:cubicBezTo>
                  <a:cubicBezTo>
                    <a:pt x="30030" y="4581"/>
                    <a:pt x="32961" y="2046"/>
                    <a:pt x="37215" y="713"/>
                  </a:cubicBezTo>
                  <a:cubicBezTo>
                    <a:pt x="40021" y="-154"/>
                    <a:pt x="42955" y="-230"/>
                    <a:pt x="46017" y="484"/>
                  </a:cubicBezTo>
                  <a:cubicBezTo>
                    <a:pt x="49092" y="1199"/>
                    <a:pt x="51128" y="2027"/>
                    <a:pt x="53725" y="4571"/>
                  </a:cubicBezTo>
                  <a:cubicBezTo>
                    <a:pt x="56325" y="7124"/>
                    <a:pt x="58837" y="10572"/>
                    <a:pt x="60140" y="16012"/>
                  </a:cubicBezTo>
                  <a:cubicBezTo>
                    <a:pt x="61682" y="22442"/>
                    <a:pt x="59580" y="29063"/>
                    <a:pt x="56486" y="32959"/>
                  </a:cubicBezTo>
                  <a:lnTo>
                    <a:pt x="48721" y="26996"/>
                  </a:lnTo>
                  <a:cubicBezTo>
                    <a:pt x="49635" y="22766"/>
                    <a:pt x="50254" y="18060"/>
                    <a:pt x="49749" y="15774"/>
                  </a:cubicBezTo>
                  <a:cubicBezTo>
                    <a:pt x="48948" y="12116"/>
                    <a:pt x="41050" y="7181"/>
                    <a:pt x="37510" y="18756"/>
                  </a:cubicBezTo>
                  <a:cubicBezTo>
                    <a:pt x="35341" y="25786"/>
                    <a:pt x="36131" y="44525"/>
                    <a:pt x="18609" y="43876"/>
                  </a:cubicBezTo>
                  <a:cubicBezTo>
                    <a:pt x="14870" y="43733"/>
                    <a:pt x="7619" y="43513"/>
                    <a:pt x="2184" y="32607"/>
                  </a:cubicBezTo>
                  <a:cubicBezTo>
                    <a:pt x="-1251" y="25738"/>
                    <a:pt x="-793" y="17155"/>
                    <a:pt x="4696" y="8334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240204" y="402999"/>
              <a:ext cx="57880" cy="18290"/>
            </a:xfrm>
            <a:custGeom>
              <a:avLst/>
              <a:gdLst>
                <a:gd name="connsiteX0" fmla="*/ 56967 w 57880"/>
                <a:gd name="connsiteY0" fmla="*/ 0 h 18290"/>
                <a:gd name="connsiteX1" fmla="*/ 57881 w 57880"/>
                <a:gd name="connsiteY1" fmla="*/ 12347 h 18290"/>
                <a:gd name="connsiteX2" fmla="*/ 923 w 57880"/>
                <a:gd name="connsiteY2" fmla="*/ 18290 h 18290"/>
                <a:gd name="connsiteX3" fmla="*/ 0 w 57880"/>
                <a:gd name="connsiteY3" fmla="*/ 6175 h 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80" h="18290">
                  <a:moveTo>
                    <a:pt x="56967" y="0"/>
                  </a:moveTo>
                  <a:lnTo>
                    <a:pt x="57881" y="12347"/>
                  </a:lnTo>
                  <a:lnTo>
                    <a:pt x="923" y="18290"/>
                  </a:lnTo>
                  <a:lnTo>
                    <a:pt x="0" y="6175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241955" y="429484"/>
              <a:ext cx="59049" cy="42582"/>
            </a:xfrm>
            <a:custGeom>
              <a:avLst/>
              <a:gdLst>
                <a:gd name="connsiteX0" fmla="*/ 59050 w 59049"/>
                <a:gd name="connsiteY0" fmla="*/ 200 h 42582"/>
                <a:gd name="connsiteX1" fmla="*/ 58270 w 59049"/>
                <a:gd name="connsiteY1" fmla="*/ 42582 h 42582"/>
                <a:gd name="connsiteX2" fmla="*/ 46735 w 59049"/>
                <a:gd name="connsiteY2" fmla="*/ 42382 h 42582"/>
                <a:gd name="connsiteX3" fmla="*/ 47003 w 59049"/>
                <a:gd name="connsiteY3" fmla="*/ 27416 h 42582"/>
                <a:gd name="connsiteX4" fmla="*/ 0 w 59049"/>
                <a:gd name="connsiteY4" fmla="*/ 26806 h 42582"/>
                <a:gd name="connsiteX5" fmla="*/ 256 w 59049"/>
                <a:gd name="connsiteY5" fmla="*/ 13774 h 42582"/>
                <a:gd name="connsiteX6" fmla="*/ 47258 w 59049"/>
                <a:gd name="connsiteY6" fmla="*/ 14393 h 42582"/>
                <a:gd name="connsiteX7" fmla="*/ 47526 w 59049"/>
                <a:gd name="connsiteY7" fmla="*/ 0 h 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49" h="42582">
                  <a:moveTo>
                    <a:pt x="59050" y="200"/>
                  </a:moveTo>
                  <a:lnTo>
                    <a:pt x="58270" y="42582"/>
                  </a:lnTo>
                  <a:lnTo>
                    <a:pt x="46735" y="42382"/>
                  </a:lnTo>
                  <a:lnTo>
                    <a:pt x="47003" y="27416"/>
                  </a:lnTo>
                  <a:lnTo>
                    <a:pt x="0" y="26806"/>
                  </a:lnTo>
                  <a:lnTo>
                    <a:pt x="256" y="13774"/>
                  </a:lnTo>
                  <a:lnTo>
                    <a:pt x="47258" y="14393"/>
                  </a:lnTo>
                  <a:lnTo>
                    <a:pt x="47526" y="0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236398" y="483477"/>
              <a:ext cx="61836" cy="48137"/>
            </a:xfrm>
            <a:custGeom>
              <a:avLst/>
              <a:gdLst>
                <a:gd name="connsiteX0" fmla="*/ 61837 w 61836"/>
                <a:gd name="connsiteY0" fmla="*/ 0 h 48137"/>
                <a:gd name="connsiteX1" fmla="*/ 57717 w 61836"/>
                <a:gd name="connsiteY1" fmla="*/ 14527 h 48137"/>
                <a:gd name="connsiteX2" fmla="*/ 35725 w 61836"/>
                <a:gd name="connsiteY2" fmla="*/ 19378 h 48137"/>
                <a:gd name="connsiteX3" fmla="*/ 53663 w 61836"/>
                <a:gd name="connsiteY3" fmla="*/ 35276 h 48137"/>
                <a:gd name="connsiteX4" fmla="*/ 49371 w 61836"/>
                <a:gd name="connsiteY4" fmla="*/ 48138 h 48137"/>
                <a:gd name="connsiteX5" fmla="*/ 23658 w 61836"/>
                <a:gd name="connsiteY5" fmla="*/ 22643 h 48137"/>
                <a:gd name="connsiteX6" fmla="*/ 0 w 61836"/>
                <a:gd name="connsiteY6" fmla="*/ 18520 h 48137"/>
                <a:gd name="connsiteX7" fmla="*/ 1939 w 61836"/>
                <a:gd name="connsiteY7" fmla="*/ 5602 h 48137"/>
                <a:gd name="connsiteX8" fmla="*/ 28122 w 61836"/>
                <a:gd name="connsiteY8" fmla="*/ 10184 h 4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36" h="48137">
                  <a:moveTo>
                    <a:pt x="61837" y="0"/>
                  </a:moveTo>
                  <a:lnTo>
                    <a:pt x="57717" y="14527"/>
                  </a:lnTo>
                  <a:lnTo>
                    <a:pt x="35725" y="19378"/>
                  </a:lnTo>
                  <a:lnTo>
                    <a:pt x="53663" y="35276"/>
                  </a:lnTo>
                  <a:lnTo>
                    <a:pt x="49371" y="48138"/>
                  </a:lnTo>
                  <a:lnTo>
                    <a:pt x="23658" y="22643"/>
                  </a:lnTo>
                  <a:lnTo>
                    <a:pt x="0" y="18520"/>
                  </a:lnTo>
                  <a:lnTo>
                    <a:pt x="1939" y="5602"/>
                  </a:lnTo>
                  <a:lnTo>
                    <a:pt x="28122" y="1018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830323" y="588829"/>
              <a:ext cx="18709" cy="18726"/>
            </a:xfrm>
            <a:custGeom>
              <a:avLst/>
              <a:gdLst>
                <a:gd name="connsiteX0" fmla="*/ 18710 w 18709"/>
                <a:gd name="connsiteY0" fmla="*/ 9362 h 18726"/>
                <a:gd name="connsiteX1" fmla="*/ 9355 w 18709"/>
                <a:gd name="connsiteY1" fmla="*/ 18727 h 18726"/>
                <a:gd name="connsiteX2" fmla="*/ 0 w 18709"/>
                <a:gd name="connsiteY2" fmla="*/ 9362 h 18726"/>
                <a:gd name="connsiteX3" fmla="*/ 9355 w 18709"/>
                <a:gd name="connsiteY3" fmla="*/ 0 h 18726"/>
                <a:gd name="connsiteX4" fmla="*/ 18710 w 18709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9" h="18726">
                  <a:moveTo>
                    <a:pt x="18710" y="9362"/>
                  </a:moveTo>
                  <a:cubicBezTo>
                    <a:pt x="18710" y="14535"/>
                    <a:pt x="14522" y="18727"/>
                    <a:pt x="9355" y="18727"/>
                  </a:cubicBezTo>
                  <a:cubicBezTo>
                    <a:pt x="4187" y="18727"/>
                    <a:pt x="0" y="14535"/>
                    <a:pt x="0" y="9362"/>
                  </a:cubicBezTo>
                  <a:cubicBezTo>
                    <a:pt x="0" y="4190"/>
                    <a:pt x="4187" y="0"/>
                    <a:pt x="9355" y="0"/>
                  </a:cubicBezTo>
                  <a:cubicBezTo>
                    <a:pt x="14522" y="0"/>
                    <a:pt x="18710" y="4190"/>
                    <a:pt x="18710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207163" y="588829"/>
              <a:ext cx="18707" cy="18726"/>
            </a:xfrm>
            <a:custGeom>
              <a:avLst/>
              <a:gdLst>
                <a:gd name="connsiteX0" fmla="*/ 18708 w 18707"/>
                <a:gd name="connsiteY0" fmla="*/ 9362 h 18726"/>
                <a:gd name="connsiteX1" fmla="*/ 9345 w 18707"/>
                <a:gd name="connsiteY1" fmla="*/ 18727 h 18726"/>
                <a:gd name="connsiteX2" fmla="*/ 0 w 18707"/>
                <a:gd name="connsiteY2" fmla="*/ 9362 h 18726"/>
                <a:gd name="connsiteX3" fmla="*/ 9345 w 18707"/>
                <a:gd name="connsiteY3" fmla="*/ 0 h 18726"/>
                <a:gd name="connsiteX4" fmla="*/ 18708 w 18707"/>
                <a:gd name="connsiteY4" fmla="*/ 9362 h 1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7" h="18726">
                  <a:moveTo>
                    <a:pt x="18708" y="9362"/>
                  </a:moveTo>
                  <a:cubicBezTo>
                    <a:pt x="18708" y="14535"/>
                    <a:pt x="14523" y="18727"/>
                    <a:pt x="9345" y="18727"/>
                  </a:cubicBezTo>
                  <a:cubicBezTo>
                    <a:pt x="4185" y="18727"/>
                    <a:pt x="0" y="14535"/>
                    <a:pt x="0" y="9362"/>
                  </a:cubicBezTo>
                  <a:cubicBezTo>
                    <a:pt x="0" y="4190"/>
                    <a:pt x="4185" y="0"/>
                    <a:pt x="9345" y="0"/>
                  </a:cubicBezTo>
                  <a:cubicBezTo>
                    <a:pt x="14523" y="0"/>
                    <a:pt x="18708" y="4190"/>
                    <a:pt x="18708" y="9362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918323" y="641356"/>
              <a:ext cx="32013" cy="50193"/>
            </a:xfrm>
            <a:custGeom>
              <a:avLst/>
              <a:gdLst>
                <a:gd name="connsiteX0" fmla="*/ 0 w 32013"/>
                <a:gd name="connsiteY0" fmla="*/ 45038 h 50193"/>
                <a:gd name="connsiteX1" fmla="*/ 17768 w 32013"/>
                <a:gd name="connsiteY1" fmla="*/ 10830 h 50193"/>
                <a:gd name="connsiteX2" fmla="*/ 7766 w 32013"/>
                <a:gd name="connsiteY2" fmla="*/ 7792 h 50193"/>
                <a:gd name="connsiteX3" fmla="*/ 10687 w 32013"/>
                <a:gd name="connsiteY3" fmla="*/ 0 h 50193"/>
                <a:gd name="connsiteX4" fmla="*/ 32014 w 32013"/>
                <a:gd name="connsiteY4" fmla="*/ 7621 h 50193"/>
                <a:gd name="connsiteX5" fmla="*/ 9916 w 32013"/>
                <a:gd name="connsiteY5" fmla="*/ 50194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13" h="50193">
                  <a:moveTo>
                    <a:pt x="0" y="45038"/>
                  </a:moveTo>
                  <a:lnTo>
                    <a:pt x="17768" y="10830"/>
                  </a:lnTo>
                  <a:lnTo>
                    <a:pt x="7766" y="7792"/>
                  </a:lnTo>
                  <a:lnTo>
                    <a:pt x="10687" y="0"/>
                  </a:lnTo>
                  <a:lnTo>
                    <a:pt x="32014" y="7621"/>
                  </a:lnTo>
                  <a:lnTo>
                    <a:pt x="9916" y="5019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967144" y="660382"/>
              <a:ext cx="53210" cy="50038"/>
            </a:xfrm>
            <a:custGeom>
              <a:avLst/>
              <a:gdLst>
                <a:gd name="connsiteX0" fmla="*/ 41521 w 53210"/>
                <a:gd name="connsiteY0" fmla="*/ 25603 h 50038"/>
                <a:gd name="connsiteX1" fmla="*/ 41949 w 53210"/>
                <a:gd name="connsiteY1" fmla="*/ 24079 h 50038"/>
                <a:gd name="connsiteX2" fmla="*/ 42205 w 53210"/>
                <a:gd name="connsiteY2" fmla="*/ 22803 h 50038"/>
                <a:gd name="connsiteX3" fmla="*/ 41645 w 53210"/>
                <a:gd name="connsiteY3" fmla="*/ 13773 h 50038"/>
                <a:gd name="connsiteX4" fmla="*/ 33773 w 53210"/>
                <a:gd name="connsiteY4" fmla="*/ 10875 h 50038"/>
                <a:gd name="connsiteX5" fmla="*/ 20547 w 53210"/>
                <a:gd name="connsiteY5" fmla="*/ 8932 h 50038"/>
                <a:gd name="connsiteX6" fmla="*/ 13448 w 53210"/>
                <a:gd name="connsiteY6" fmla="*/ 9181 h 50038"/>
                <a:gd name="connsiteX7" fmla="*/ 10868 w 53210"/>
                <a:gd name="connsiteY7" fmla="*/ 13582 h 50038"/>
                <a:gd name="connsiteX8" fmla="*/ 10468 w 53210"/>
                <a:gd name="connsiteY8" fmla="*/ 16241 h 50038"/>
                <a:gd name="connsiteX9" fmla="*/ 11905 w 53210"/>
                <a:gd name="connsiteY9" fmla="*/ 21240 h 50038"/>
                <a:gd name="connsiteX10" fmla="*/ 20252 w 53210"/>
                <a:gd name="connsiteY10" fmla="*/ 23718 h 50038"/>
                <a:gd name="connsiteX11" fmla="*/ 30168 w 53210"/>
                <a:gd name="connsiteY11" fmla="*/ 24879 h 50038"/>
                <a:gd name="connsiteX12" fmla="*/ 41521 w 53210"/>
                <a:gd name="connsiteY12" fmla="*/ 25603 h 50038"/>
                <a:gd name="connsiteX13" fmla="*/ 39893 w 53210"/>
                <a:gd name="connsiteY13" fmla="*/ 32824 h 50038"/>
                <a:gd name="connsiteX14" fmla="*/ 29291 w 53210"/>
                <a:gd name="connsiteY14" fmla="*/ 32492 h 50038"/>
                <a:gd name="connsiteX15" fmla="*/ 18586 w 53210"/>
                <a:gd name="connsiteY15" fmla="*/ 31309 h 50038"/>
                <a:gd name="connsiteX16" fmla="*/ 3112 w 53210"/>
                <a:gd name="connsiteY16" fmla="*/ 26281 h 50038"/>
                <a:gd name="connsiteX17" fmla="*/ 209 w 53210"/>
                <a:gd name="connsiteY17" fmla="*/ 16068 h 50038"/>
                <a:gd name="connsiteX18" fmla="*/ 1151 w 53210"/>
                <a:gd name="connsiteY18" fmla="*/ 9666 h 50038"/>
                <a:gd name="connsiteX19" fmla="*/ 6395 w 53210"/>
                <a:gd name="connsiteY19" fmla="*/ 1464 h 50038"/>
                <a:gd name="connsiteX20" fmla="*/ 19156 w 53210"/>
                <a:gd name="connsiteY20" fmla="*/ 435 h 50038"/>
                <a:gd name="connsiteX21" fmla="*/ 39294 w 53210"/>
                <a:gd name="connsiteY21" fmla="*/ 3398 h 50038"/>
                <a:gd name="connsiteX22" fmla="*/ 51200 w 53210"/>
                <a:gd name="connsiteY22" fmla="*/ 8371 h 50038"/>
                <a:gd name="connsiteX23" fmla="*/ 52837 w 53210"/>
                <a:gd name="connsiteY23" fmla="*/ 20394 h 50038"/>
                <a:gd name="connsiteX24" fmla="*/ 51914 w 53210"/>
                <a:gd name="connsiteY24" fmla="*/ 26661 h 50038"/>
                <a:gd name="connsiteX25" fmla="*/ 39684 w 53210"/>
                <a:gd name="connsiteY25" fmla="*/ 45876 h 50038"/>
                <a:gd name="connsiteX26" fmla="*/ 12609 w 53210"/>
                <a:gd name="connsiteY26" fmla="*/ 49314 h 50038"/>
                <a:gd name="connsiteX27" fmla="*/ 10514 w 53210"/>
                <a:gd name="connsiteY27" fmla="*/ 48980 h 50038"/>
                <a:gd name="connsiteX28" fmla="*/ 9201 w 53210"/>
                <a:gd name="connsiteY28" fmla="*/ 48675 h 50038"/>
                <a:gd name="connsiteX29" fmla="*/ 3778 w 53210"/>
                <a:gd name="connsiteY29" fmla="*/ 40094 h 50038"/>
                <a:gd name="connsiteX30" fmla="*/ 6804 w 53210"/>
                <a:gd name="connsiteY30" fmla="*/ 40540 h 50038"/>
                <a:gd name="connsiteX31" fmla="*/ 29264 w 53210"/>
                <a:gd name="connsiteY31" fmla="*/ 40979 h 50038"/>
                <a:gd name="connsiteX32" fmla="*/ 39893 w 53210"/>
                <a:gd name="connsiteY32" fmla="*/ 32824 h 5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210" h="50038">
                  <a:moveTo>
                    <a:pt x="41521" y="25603"/>
                  </a:moveTo>
                  <a:cubicBezTo>
                    <a:pt x="41681" y="25081"/>
                    <a:pt x="41825" y="24557"/>
                    <a:pt x="41949" y="24079"/>
                  </a:cubicBezTo>
                  <a:cubicBezTo>
                    <a:pt x="42074" y="23584"/>
                    <a:pt x="42149" y="23164"/>
                    <a:pt x="42205" y="22803"/>
                  </a:cubicBezTo>
                  <a:cubicBezTo>
                    <a:pt x="42892" y="18097"/>
                    <a:pt x="42700" y="15097"/>
                    <a:pt x="41645" y="13773"/>
                  </a:cubicBezTo>
                  <a:cubicBezTo>
                    <a:pt x="40568" y="12458"/>
                    <a:pt x="37951" y="11485"/>
                    <a:pt x="33773" y="10875"/>
                  </a:cubicBezTo>
                  <a:lnTo>
                    <a:pt x="20547" y="8932"/>
                  </a:lnTo>
                  <a:cubicBezTo>
                    <a:pt x="17197" y="8437"/>
                    <a:pt x="14836" y="8515"/>
                    <a:pt x="13448" y="9181"/>
                  </a:cubicBezTo>
                  <a:cubicBezTo>
                    <a:pt x="12066" y="9829"/>
                    <a:pt x="11201" y="11305"/>
                    <a:pt x="10868" y="13582"/>
                  </a:cubicBezTo>
                  <a:lnTo>
                    <a:pt x="10468" y="16241"/>
                  </a:lnTo>
                  <a:cubicBezTo>
                    <a:pt x="10125" y="18555"/>
                    <a:pt x="10612" y="20221"/>
                    <a:pt x="11905" y="21240"/>
                  </a:cubicBezTo>
                  <a:cubicBezTo>
                    <a:pt x="13199" y="22279"/>
                    <a:pt x="15979" y="23089"/>
                    <a:pt x="20252" y="23718"/>
                  </a:cubicBezTo>
                  <a:cubicBezTo>
                    <a:pt x="23258" y="24166"/>
                    <a:pt x="26569" y="24547"/>
                    <a:pt x="30168" y="24879"/>
                  </a:cubicBezTo>
                  <a:cubicBezTo>
                    <a:pt x="33756" y="25213"/>
                    <a:pt x="37542" y="25442"/>
                    <a:pt x="41521" y="25603"/>
                  </a:cubicBezTo>
                  <a:moveTo>
                    <a:pt x="39893" y="32824"/>
                  </a:moveTo>
                  <a:cubicBezTo>
                    <a:pt x="36392" y="32863"/>
                    <a:pt x="32843" y="32748"/>
                    <a:pt x="29291" y="32492"/>
                  </a:cubicBezTo>
                  <a:cubicBezTo>
                    <a:pt x="25741" y="32224"/>
                    <a:pt x="22174" y="31834"/>
                    <a:pt x="18586" y="31309"/>
                  </a:cubicBezTo>
                  <a:cubicBezTo>
                    <a:pt x="10877" y="30175"/>
                    <a:pt x="5729" y="28490"/>
                    <a:pt x="3112" y="26281"/>
                  </a:cubicBezTo>
                  <a:cubicBezTo>
                    <a:pt x="495" y="24088"/>
                    <a:pt x="-467" y="20669"/>
                    <a:pt x="209" y="16068"/>
                  </a:cubicBezTo>
                  <a:lnTo>
                    <a:pt x="1151" y="9666"/>
                  </a:lnTo>
                  <a:cubicBezTo>
                    <a:pt x="1741" y="5703"/>
                    <a:pt x="3483" y="2969"/>
                    <a:pt x="6395" y="1464"/>
                  </a:cubicBezTo>
                  <a:cubicBezTo>
                    <a:pt x="9316" y="-50"/>
                    <a:pt x="13569" y="-384"/>
                    <a:pt x="19156" y="435"/>
                  </a:cubicBezTo>
                  <a:lnTo>
                    <a:pt x="39294" y="3398"/>
                  </a:lnTo>
                  <a:cubicBezTo>
                    <a:pt x="45319" y="4274"/>
                    <a:pt x="49295" y="5932"/>
                    <a:pt x="51200" y="8371"/>
                  </a:cubicBezTo>
                  <a:cubicBezTo>
                    <a:pt x="53122" y="10800"/>
                    <a:pt x="53663" y="14802"/>
                    <a:pt x="52837" y="20394"/>
                  </a:cubicBezTo>
                  <a:lnTo>
                    <a:pt x="51914" y="26661"/>
                  </a:lnTo>
                  <a:cubicBezTo>
                    <a:pt x="50608" y="35541"/>
                    <a:pt x="46527" y="41942"/>
                    <a:pt x="39684" y="45876"/>
                  </a:cubicBezTo>
                  <a:cubicBezTo>
                    <a:pt x="32823" y="49809"/>
                    <a:pt x="23802" y="50953"/>
                    <a:pt x="12609" y="49314"/>
                  </a:cubicBezTo>
                  <a:cubicBezTo>
                    <a:pt x="11676" y="49171"/>
                    <a:pt x="10982" y="49066"/>
                    <a:pt x="10514" y="48980"/>
                  </a:cubicBezTo>
                  <a:cubicBezTo>
                    <a:pt x="10049" y="48895"/>
                    <a:pt x="9610" y="48800"/>
                    <a:pt x="9201" y="48675"/>
                  </a:cubicBezTo>
                  <a:lnTo>
                    <a:pt x="3778" y="40094"/>
                  </a:lnTo>
                  <a:lnTo>
                    <a:pt x="6804" y="40540"/>
                  </a:lnTo>
                  <a:cubicBezTo>
                    <a:pt x="16968" y="42037"/>
                    <a:pt x="24467" y="42179"/>
                    <a:pt x="29264" y="40979"/>
                  </a:cubicBezTo>
                  <a:cubicBezTo>
                    <a:pt x="34068" y="39789"/>
                    <a:pt x="37610" y="37065"/>
                    <a:pt x="39893" y="32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038918" y="662722"/>
              <a:ext cx="25580" cy="47554"/>
            </a:xfrm>
            <a:custGeom>
              <a:avLst/>
              <a:gdLst>
                <a:gd name="connsiteX0" fmla="*/ 15227 w 25580"/>
                <a:gd name="connsiteY0" fmla="*/ 47555 h 47554"/>
                <a:gd name="connsiteX1" fmla="*/ 11134 w 25580"/>
                <a:gd name="connsiteY1" fmla="*/ 10260 h 47554"/>
                <a:gd name="connsiteX2" fmla="*/ 685 w 25580"/>
                <a:gd name="connsiteY2" fmla="*/ 11413 h 47554"/>
                <a:gd name="connsiteX3" fmla="*/ 0 w 25580"/>
                <a:gd name="connsiteY3" fmla="*/ 5277 h 47554"/>
                <a:gd name="connsiteX4" fmla="*/ 20469 w 25580"/>
                <a:gd name="connsiteY4" fmla="*/ 0 h 47554"/>
                <a:gd name="connsiteX5" fmla="*/ 25581 w 25580"/>
                <a:gd name="connsiteY5" fmla="*/ 46414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80" h="47554">
                  <a:moveTo>
                    <a:pt x="15227" y="47555"/>
                  </a:moveTo>
                  <a:lnTo>
                    <a:pt x="11134" y="10260"/>
                  </a:lnTo>
                  <a:lnTo>
                    <a:pt x="685" y="11413"/>
                  </a:lnTo>
                  <a:lnTo>
                    <a:pt x="0" y="5277"/>
                  </a:lnTo>
                  <a:lnTo>
                    <a:pt x="20469" y="0"/>
                  </a:lnTo>
                  <a:lnTo>
                    <a:pt x="25581" y="46414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5986" y="645165"/>
              <a:ext cx="55399" cy="56044"/>
            </a:xfrm>
            <a:custGeom>
              <a:avLst/>
              <a:gdLst>
                <a:gd name="connsiteX0" fmla="*/ 43853 w 55399"/>
                <a:gd name="connsiteY0" fmla="*/ 20464 h 56044"/>
                <a:gd name="connsiteX1" fmla="*/ 43512 w 55399"/>
                <a:gd name="connsiteY1" fmla="*/ 18920 h 56044"/>
                <a:gd name="connsiteX2" fmla="*/ 43130 w 55399"/>
                <a:gd name="connsiteY2" fmla="*/ 17672 h 56044"/>
                <a:gd name="connsiteX3" fmla="*/ 38391 w 55399"/>
                <a:gd name="connsiteY3" fmla="*/ 9975 h 56044"/>
                <a:gd name="connsiteX4" fmla="*/ 30103 w 55399"/>
                <a:gd name="connsiteY4" fmla="*/ 11119 h 56044"/>
                <a:gd name="connsiteX5" fmla="*/ 17559 w 55399"/>
                <a:gd name="connsiteY5" fmla="*/ 15643 h 56044"/>
                <a:gd name="connsiteX6" fmla="*/ 11431 w 55399"/>
                <a:gd name="connsiteY6" fmla="*/ 19196 h 56044"/>
                <a:gd name="connsiteX7" fmla="*/ 11232 w 55399"/>
                <a:gd name="connsiteY7" fmla="*/ 24312 h 56044"/>
                <a:gd name="connsiteX8" fmla="*/ 12136 w 55399"/>
                <a:gd name="connsiteY8" fmla="*/ 26846 h 56044"/>
                <a:gd name="connsiteX9" fmla="*/ 15751 w 55399"/>
                <a:gd name="connsiteY9" fmla="*/ 30580 h 56044"/>
                <a:gd name="connsiteX10" fmla="*/ 24258 w 55399"/>
                <a:gd name="connsiteY10" fmla="*/ 28826 h 56044"/>
                <a:gd name="connsiteX11" fmla="*/ 33519 w 55399"/>
                <a:gd name="connsiteY11" fmla="*/ 25168 h 56044"/>
                <a:gd name="connsiteX12" fmla="*/ 43853 w 55399"/>
                <a:gd name="connsiteY12" fmla="*/ 20464 h 56044"/>
                <a:gd name="connsiteX13" fmla="*/ 45834 w 55399"/>
                <a:gd name="connsiteY13" fmla="*/ 27607 h 56044"/>
                <a:gd name="connsiteX14" fmla="*/ 36335 w 55399"/>
                <a:gd name="connsiteY14" fmla="*/ 32304 h 56044"/>
                <a:gd name="connsiteX15" fmla="*/ 26363 w 55399"/>
                <a:gd name="connsiteY15" fmla="*/ 36306 h 56044"/>
                <a:gd name="connsiteX16" fmla="*/ 10394 w 55399"/>
                <a:gd name="connsiteY16" fmla="*/ 39164 h 56044"/>
                <a:gd name="connsiteX17" fmla="*/ 3046 w 55399"/>
                <a:gd name="connsiteY17" fmla="*/ 31524 h 56044"/>
                <a:gd name="connsiteX18" fmla="*/ 848 w 55399"/>
                <a:gd name="connsiteY18" fmla="*/ 25427 h 56044"/>
                <a:gd name="connsiteX19" fmla="*/ 1609 w 55399"/>
                <a:gd name="connsiteY19" fmla="*/ 15718 h 56044"/>
                <a:gd name="connsiteX20" fmla="*/ 12345 w 55399"/>
                <a:gd name="connsiteY20" fmla="*/ 8795 h 56044"/>
                <a:gd name="connsiteX21" fmla="*/ 31436 w 55399"/>
                <a:gd name="connsiteY21" fmla="*/ 1925 h 56044"/>
                <a:gd name="connsiteX22" fmla="*/ 44253 w 55399"/>
                <a:gd name="connsiteY22" fmla="*/ 706 h 56044"/>
                <a:gd name="connsiteX23" fmla="*/ 51352 w 55399"/>
                <a:gd name="connsiteY23" fmla="*/ 10546 h 56044"/>
                <a:gd name="connsiteX24" fmla="*/ 53493 w 55399"/>
                <a:gd name="connsiteY24" fmla="*/ 16511 h 56044"/>
                <a:gd name="connsiteX25" fmla="*/ 51761 w 55399"/>
                <a:gd name="connsiteY25" fmla="*/ 39210 h 56044"/>
                <a:gd name="connsiteX26" fmla="*/ 29589 w 55399"/>
                <a:gd name="connsiteY26" fmla="*/ 55016 h 56044"/>
                <a:gd name="connsiteX27" fmla="*/ 27591 w 55399"/>
                <a:gd name="connsiteY27" fmla="*/ 55701 h 56044"/>
                <a:gd name="connsiteX28" fmla="*/ 26285 w 55399"/>
                <a:gd name="connsiteY28" fmla="*/ 56045 h 56044"/>
                <a:gd name="connsiteX29" fmla="*/ 17483 w 55399"/>
                <a:gd name="connsiteY29" fmla="*/ 51024 h 56044"/>
                <a:gd name="connsiteX30" fmla="*/ 20358 w 55399"/>
                <a:gd name="connsiteY30" fmla="*/ 49994 h 56044"/>
                <a:gd name="connsiteX31" fmla="*/ 40304 w 55399"/>
                <a:gd name="connsiteY31" fmla="*/ 39810 h 56044"/>
                <a:gd name="connsiteX32" fmla="*/ 45834 w 55399"/>
                <a:gd name="connsiteY32" fmla="*/ 27607 h 5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399" h="56044">
                  <a:moveTo>
                    <a:pt x="43853" y="20464"/>
                  </a:moveTo>
                  <a:cubicBezTo>
                    <a:pt x="43748" y="19920"/>
                    <a:pt x="43634" y="19406"/>
                    <a:pt x="43512" y="18920"/>
                  </a:cubicBezTo>
                  <a:cubicBezTo>
                    <a:pt x="43378" y="18435"/>
                    <a:pt x="43254" y="18016"/>
                    <a:pt x="43130" y="17672"/>
                  </a:cubicBezTo>
                  <a:cubicBezTo>
                    <a:pt x="41531" y="13214"/>
                    <a:pt x="39943" y="10641"/>
                    <a:pt x="38391" y="9975"/>
                  </a:cubicBezTo>
                  <a:cubicBezTo>
                    <a:pt x="36822" y="9309"/>
                    <a:pt x="34062" y="9690"/>
                    <a:pt x="30103" y="11119"/>
                  </a:cubicBezTo>
                  <a:lnTo>
                    <a:pt x="17559" y="15643"/>
                  </a:lnTo>
                  <a:cubicBezTo>
                    <a:pt x="14382" y="16786"/>
                    <a:pt x="12345" y="17967"/>
                    <a:pt x="11431" y="19196"/>
                  </a:cubicBezTo>
                  <a:cubicBezTo>
                    <a:pt x="10518" y="20435"/>
                    <a:pt x="10459" y="22130"/>
                    <a:pt x="11232" y="24312"/>
                  </a:cubicBezTo>
                  <a:lnTo>
                    <a:pt x="12136" y="26846"/>
                  </a:lnTo>
                  <a:cubicBezTo>
                    <a:pt x="12925" y="29046"/>
                    <a:pt x="14133" y="30294"/>
                    <a:pt x="15751" y="30580"/>
                  </a:cubicBezTo>
                  <a:cubicBezTo>
                    <a:pt x="17369" y="30875"/>
                    <a:pt x="20204" y="30285"/>
                    <a:pt x="24258" y="28826"/>
                  </a:cubicBezTo>
                  <a:cubicBezTo>
                    <a:pt x="27123" y="27800"/>
                    <a:pt x="30208" y="26588"/>
                    <a:pt x="33519" y="25168"/>
                  </a:cubicBezTo>
                  <a:cubicBezTo>
                    <a:pt x="36832" y="23769"/>
                    <a:pt x="40277" y="22208"/>
                    <a:pt x="43853" y="20464"/>
                  </a:cubicBezTo>
                  <a:moveTo>
                    <a:pt x="45834" y="27607"/>
                  </a:moveTo>
                  <a:cubicBezTo>
                    <a:pt x="42759" y="29295"/>
                    <a:pt x="39590" y="30855"/>
                    <a:pt x="36335" y="32304"/>
                  </a:cubicBezTo>
                  <a:cubicBezTo>
                    <a:pt x="33090" y="33743"/>
                    <a:pt x="29769" y="35077"/>
                    <a:pt x="26363" y="36306"/>
                  </a:cubicBezTo>
                  <a:cubicBezTo>
                    <a:pt x="19055" y="38945"/>
                    <a:pt x="13724" y="39879"/>
                    <a:pt x="10394" y="39164"/>
                  </a:cubicBezTo>
                  <a:cubicBezTo>
                    <a:pt x="7073" y="38440"/>
                    <a:pt x="4608" y="35896"/>
                    <a:pt x="3046" y="31524"/>
                  </a:cubicBezTo>
                  <a:lnTo>
                    <a:pt x="848" y="25427"/>
                  </a:lnTo>
                  <a:cubicBezTo>
                    <a:pt x="-494" y="21654"/>
                    <a:pt x="-245" y="18416"/>
                    <a:pt x="1609" y="15718"/>
                  </a:cubicBezTo>
                  <a:cubicBezTo>
                    <a:pt x="3455" y="13024"/>
                    <a:pt x="7044" y="10709"/>
                    <a:pt x="12345" y="8795"/>
                  </a:cubicBezTo>
                  <a:lnTo>
                    <a:pt x="31436" y="1925"/>
                  </a:lnTo>
                  <a:cubicBezTo>
                    <a:pt x="37144" y="-133"/>
                    <a:pt x="41427" y="-543"/>
                    <a:pt x="44253" y="706"/>
                  </a:cubicBezTo>
                  <a:cubicBezTo>
                    <a:pt x="47081" y="1944"/>
                    <a:pt x="49449" y="5232"/>
                    <a:pt x="51352" y="10546"/>
                  </a:cubicBezTo>
                  <a:lnTo>
                    <a:pt x="53493" y="16511"/>
                  </a:lnTo>
                  <a:cubicBezTo>
                    <a:pt x="56522" y="24951"/>
                    <a:pt x="55939" y="32523"/>
                    <a:pt x="51761" y="39210"/>
                  </a:cubicBezTo>
                  <a:cubicBezTo>
                    <a:pt x="47603" y="45927"/>
                    <a:pt x="40199" y="51184"/>
                    <a:pt x="29589" y="55016"/>
                  </a:cubicBezTo>
                  <a:cubicBezTo>
                    <a:pt x="28705" y="55330"/>
                    <a:pt x="28037" y="55567"/>
                    <a:pt x="27591" y="55701"/>
                  </a:cubicBezTo>
                  <a:cubicBezTo>
                    <a:pt x="27143" y="55845"/>
                    <a:pt x="26714" y="55967"/>
                    <a:pt x="26285" y="56045"/>
                  </a:cubicBezTo>
                  <a:lnTo>
                    <a:pt x="17483" y="51024"/>
                  </a:lnTo>
                  <a:lnTo>
                    <a:pt x="20358" y="49994"/>
                  </a:lnTo>
                  <a:cubicBezTo>
                    <a:pt x="29998" y="46527"/>
                    <a:pt x="36639" y="43137"/>
                    <a:pt x="40304" y="39810"/>
                  </a:cubicBezTo>
                  <a:cubicBezTo>
                    <a:pt x="43977" y="36486"/>
                    <a:pt x="45814" y="32419"/>
                    <a:pt x="45834" y="276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9918176" y="335402"/>
              <a:ext cx="104371" cy="214215"/>
            </a:xfrm>
            <a:custGeom>
              <a:avLst/>
              <a:gdLst>
                <a:gd name="connsiteX0" fmla="*/ 47968 w 104371"/>
                <a:gd name="connsiteY0" fmla="*/ 76323 h 214215"/>
                <a:gd name="connsiteX1" fmla="*/ 32970 w 104371"/>
                <a:gd name="connsiteY1" fmla="*/ 75801 h 214215"/>
                <a:gd name="connsiteX2" fmla="*/ 33978 w 104371"/>
                <a:gd name="connsiteY2" fmla="*/ 81963 h 214215"/>
                <a:gd name="connsiteX3" fmla="*/ 41487 w 104371"/>
                <a:gd name="connsiteY3" fmla="*/ 91279 h 214215"/>
                <a:gd name="connsiteX4" fmla="*/ 51013 w 104371"/>
                <a:gd name="connsiteY4" fmla="*/ 98920 h 214215"/>
                <a:gd name="connsiteX5" fmla="*/ 62500 w 104371"/>
                <a:gd name="connsiteY5" fmla="*/ 83736 h 214215"/>
                <a:gd name="connsiteX6" fmla="*/ 64783 w 104371"/>
                <a:gd name="connsiteY6" fmla="*/ 82393 h 214215"/>
                <a:gd name="connsiteX7" fmla="*/ 67134 w 104371"/>
                <a:gd name="connsiteY7" fmla="*/ 80790 h 214215"/>
                <a:gd name="connsiteX8" fmla="*/ 69066 w 104371"/>
                <a:gd name="connsiteY8" fmla="*/ 77096 h 214215"/>
                <a:gd name="connsiteX9" fmla="*/ 63965 w 104371"/>
                <a:gd name="connsiteY9" fmla="*/ 75238 h 214215"/>
                <a:gd name="connsiteX10" fmla="*/ 56724 w 104371"/>
                <a:gd name="connsiteY10" fmla="*/ 75847 h 214215"/>
                <a:gd name="connsiteX11" fmla="*/ 47968 w 104371"/>
                <a:gd name="connsiteY11" fmla="*/ 76323 h 214215"/>
                <a:gd name="connsiteX12" fmla="*/ 57550 w 104371"/>
                <a:gd name="connsiteY12" fmla="*/ 1829 h 214215"/>
                <a:gd name="connsiteX13" fmla="*/ 61472 w 104371"/>
                <a:gd name="connsiteY13" fmla="*/ 10564 h 214215"/>
                <a:gd name="connsiteX14" fmla="*/ 60968 w 104371"/>
                <a:gd name="connsiteY14" fmla="*/ 35828 h 214215"/>
                <a:gd name="connsiteX15" fmla="*/ 70484 w 104371"/>
                <a:gd name="connsiteY15" fmla="*/ 38295 h 214215"/>
                <a:gd name="connsiteX16" fmla="*/ 79220 w 104371"/>
                <a:gd name="connsiteY16" fmla="*/ 34094 h 214215"/>
                <a:gd name="connsiteX17" fmla="*/ 76214 w 104371"/>
                <a:gd name="connsiteY17" fmla="*/ 23091 h 214215"/>
                <a:gd name="connsiteX18" fmla="*/ 78202 w 104371"/>
                <a:gd name="connsiteY18" fmla="*/ 11031 h 214215"/>
                <a:gd name="connsiteX19" fmla="*/ 93848 w 104371"/>
                <a:gd name="connsiteY19" fmla="*/ 22701 h 214215"/>
                <a:gd name="connsiteX20" fmla="*/ 92676 w 104371"/>
                <a:gd name="connsiteY20" fmla="*/ 44573 h 214215"/>
                <a:gd name="connsiteX21" fmla="*/ 75196 w 104371"/>
                <a:gd name="connsiteY21" fmla="*/ 51470 h 214215"/>
                <a:gd name="connsiteX22" fmla="*/ 61204 w 104371"/>
                <a:gd name="connsiteY22" fmla="*/ 56242 h 214215"/>
                <a:gd name="connsiteX23" fmla="*/ 71597 w 104371"/>
                <a:gd name="connsiteY23" fmla="*/ 65302 h 214215"/>
                <a:gd name="connsiteX24" fmla="*/ 86035 w 104371"/>
                <a:gd name="connsiteY24" fmla="*/ 63407 h 214215"/>
                <a:gd name="connsiteX25" fmla="*/ 98681 w 104371"/>
                <a:gd name="connsiteY25" fmla="*/ 68180 h 214215"/>
                <a:gd name="connsiteX26" fmla="*/ 103822 w 104371"/>
                <a:gd name="connsiteY26" fmla="*/ 93518 h 214215"/>
                <a:gd name="connsiteX27" fmla="*/ 102109 w 104371"/>
                <a:gd name="connsiteY27" fmla="*/ 168699 h 214215"/>
                <a:gd name="connsiteX28" fmla="*/ 90963 w 104371"/>
                <a:gd name="connsiteY28" fmla="*/ 192296 h 214215"/>
                <a:gd name="connsiteX29" fmla="*/ 90098 w 104371"/>
                <a:gd name="connsiteY29" fmla="*/ 178312 h 214215"/>
                <a:gd name="connsiteX30" fmla="*/ 90098 w 104371"/>
                <a:gd name="connsiteY30" fmla="*/ 129365 h 214215"/>
                <a:gd name="connsiteX31" fmla="*/ 91078 w 104371"/>
                <a:gd name="connsiteY31" fmla="*/ 106646 h 214215"/>
                <a:gd name="connsiteX32" fmla="*/ 85520 w 104371"/>
                <a:gd name="connsiteY32" fmla="*/ 84917 h 214215"/>
                <a:gd name="connsiteX33" fmla="*/ 72102 w 104371"/>
                <a:gd name="connsiteY33" fmla="*/ 94396 h 214215"/>
                <a:gd name="connsiteX34" fmla="*/ 80667 w 104371"/>
                <a:gd name="connsiteY34" fmla="*/ 99644 h 214215"/>
                <a:gd name="connsiteX35" fmla="*/ 78097 w 104371"/>
                <a:gd name="connsiteY35" fmla="*/ 111884 h 214215"/>
                <a:gd name="connsiteX36" fmla="*/ 61813 w 104371"/>
                <a:gd name="connsiteY36" fmla="*/ 112762 h 214215"/>
                <a:gd name="connsiteX37" fmla="*/ 60968 w 104371"/>
                <a:gd name="connsiteY37" fmla="*/ 121488 h 214215"/>
                <a:gd name="connsiteX38" fmla="*/ 78965 w 104371"/>
                <a:gd name="connsiteY38" fmla="*/ 127614 h 214215"/>
                <a:gd name="connsiteX39" fmla="*/ 61813 w 104371"/>
                <a:gd name="connsiteY39" fmla="*/ 138968 h 214215"/>
                <a:gd name="connsiteX40" fmla="*/ 61813 w 104371"/>
                <a:gd name="connsiteY40" fmla="*/ 203650 h 214215"/>
                <a:gd name="connsiteX41" fmla="*/ 55820 w 104371"/>
                <a:gd name="connsiteY41" fmla="*/ 214149 h 214215"/>
                <a:gd name="connsiteX42" fmla="*/ 44675 w 104371"/>
                <a:gd name="connsiteY42" fmla="*/ 193164 h 214215"/>
                <a:gd name="connsiteX43" fmla="*/ 43819 w 104371"/>
                <a:gd name="connsiteY43" fmla="*/ 137225 h 214215"/>
                <a:gd name="connsiteX44" fmla="*/ 26670 w 104371"/>
                <a:gd name="connsiteY44" fmla="*/ 131108 h 214215"/>
                <a:gd name="connsiteX45" fmla="*/ 43819 w 104371"/>
                <a:gd name="connsiteY45" fmla="*/ 118878 h 214215"/>
                <a:gd name="connsiteX46" fmla="*/ 27526 w 104371"/>
                <a:gd name="connsiteY46" fmla="*/ 111884 h 214215"/>
                <a:gd name="connsiteX47" fmla="*/ 27869 w 104371"/>
                <a:gd name="connsiteY47" fmla="*/ 96366 h 214215"/>
                <a:gd name="connsiteX48" fmla="*/ 18676 w 104371"/>
                <a:gd name="connsiteY48" fmla="*/ 90423 h 214215"/>
                <a:gd name="connsiteX49" fmla="*/ 17562 w 104371"/>
                <a:gd name="connsiteY49" fmla="*/ 119088 h 214215"/>
                <a:gd name="connsiteX50" fmla="*/ 18961 w 104371"/>
                <a:gd name="connsiteY50" fmla="*/ 134605 h 214215"/>
                <a:gd name="connsiteX51" fmla="*/ 14679 w 104371"/>
                <a:gd name="connsiteY51" fmla="*/ 196668 h 214215"/>
                <a:gd name="connsiteX52" fmla="*/ 3535 w 104371"/>
                <a:gd name="connsiteY52" fmla="*/ 171320 h 214215"/>
                <a:gd name="connsiteX53" fmla="*/ 3535 w 104371"/>
                <a:gd name="connsiteY53" fmla="*/ 97015 h 214215"/>
                <a:gd name="connsiteX54" fmla="*/ 99 w 104371"/>
                <a:gd name="connsiteY54" fmla="*/ 76037 h 214215"/>
                <a:gd name="connsiteX55" fmla="*/ 36710 w 104371"/>
                <a:gd name="connsiteY55" fmla="*/ 62729 h 214215"/>
                <a:gd name="connsiteX56" fmla="*/ 43800 w 104371"/>
                <a:gd name="connsiteY56" fmla="*/ 53699 h 214215"/>
                <a:gd name="connsiteX57" fmla="*/ 31247 w 104371"/>
                <a:gd name="connsiteY57" fmla="*/ 51403 h 214215"/>
                <a:gd name="connsiteX58" fmla="*/ 11243 w 104371"/>
                <a:gd name="connsiteY58" fmla="*/ 41944 h 214215"/>
                <a:gd name="connsiteX59" fmla="*/ 23253 w 104371"/>
                <a:gd name="connsiteY59" fmla="*/ 11365 h 214215"/>
                <a:gd name="connsiteX60" fmla="*/ 27526 w 104371"/>
                <a:gd name="connsiteY60" fmla="*/ 33208 h 214215"/>
                <a:gd name="connsiteX61" fmla="*/ 40393 w 104371"/>
                <a:gd name="connsiteY61" fmla="*/ 39324 h 214215"/>
                <a:gd name="connsiteX62" fmla="*/ 47435 w 104371"/>
                <a:gd name="connsiteY62" fmla="*/ 2972 h 214215"/>
                <a:gd name="connsiteX63" fmla="*/ 57550 w 104371"/>
                <a:gd name="connsiteY63" fmla="*/ 1829 h 2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4371" h="214215">
                  <a:moveTo>
                    <a:pt x="47968" y="76323"/>
                  </a:moveTo>
                  <a:cubicBezTo>
                    <a:pt x="43781" y="76162"/>
                    <a:pt x="36681" y="72865"/>
                    <a:pt x="32970" y="75801"/>
                  </a:cubicBezTo>
                  <a:cubicBezTo>
                    <a:pt x="30295" y="77905"/>
                    <a:pt x="32113" y="79925"/>
                    <a:pt x="33978" y="81963"/>
                  </a:cubicBezTo>
                  <a:cubicBezTo>
                    <a:pt x="36814" y="85051"/>
                    <a:pt x="39251" y="87716"/>
                    <a:pt x="41487" y="91279"/>
                  </a:cubicBezTo>
                  <a:cubicBezTo>
                    <a:pt x="43619" y="94711"/>
                    <a:pt x="46255" y="99473"/>
                    <a:pt x="51013" y="98920"/>
                  </a:cubicBezTo>
                  <a:cubicBezTo>
                    <a:pt x="57959" y="98100"/>
                    <a:pt x="58646" y="88126"/>
                    <a:pt x="62500" y="83736"/>
                  </a:cubicBezTo>
                  <a:cubicBezTo>
                    <a:pt x="62995" y="83173"/>
                    <a:pt x="64137" y="82783"/>
                    <a:pt x="64783" y="82393"/>
                  </a:cubicBezTo>
                  <a:cubicBezTo>
                    <a:pt x="65582" y="81898"/>
                    <a:pt x="66384" y="81383"/>
                    <a:pt x="67134" y="80790"/>
                  </a:cubicBezTo>
                  <a:cubicBezTo>
                    <a:pt x="68133" y="80000"/>
                    <a:pt x="69809" y="78544"/>
                    <a:pt x="69066" y="77096"/>
                  </a:cubicBezTo>
                  <a:cubicBezTo>
                    <a:pt x="68238" y="75467"/>
                    <a:pt x="65507" y="75286"/>
                    <a:pt x="63965" y="75238"/>
                  </a:cubicBezTo>
                  <a:cubicBezTo>
                    <a:pt x="61528" y="75142"/>
                    <a:pt x="59131" y="75552"/>
                    <a:pt x="56724" y="75847"/>
                  </a:cubicBezTo>
                  <a:cubicBezTo>
                    <a:pt x="53859" y="76211"/>
                    <a:pt x="50870" y="76437"/>
                    <a:pt x="47968" y="76323"/>
                  </a:cubicBezTo>
                  <a:moveTo>
                    <a:pt x="57550" y="1829"/>
                  </a:moveTo>
                  <a:cubicBezTo>
                    <a:pt x="59884" y="3848"/>
                    <a:pt x="61433" y="7268"/>
                    <a:pt x="61472" y="10564"/>
                  </a:cubicBezTo>
                  <a:cubicBezTo>
                    <a:pt x="61577" y="19043"/>
                    <a:pt x="58437" y="27331"/>
                    <a:pt x="60968" y="35828"/>
                  </a:cubicBezTo>
                  <a:cubicBezTo>
                    <a:pt x="61538" y="37800"/>
                    <a:pt x="68961" y="38352"/>
                    <a:pt x="70484" y="38295"/>
                  </a:cubicBezTo>
                  <a:cubicBezTo>
                    <a:pt x="73539" y="38209"/>
                    <a:pt x="78022" y="37390"/>
                    <a:pt x="79220" y="34094"/>
                  </a:cubicBezTo>
                  <a:cubicBezTo>
                    <a:pt x="80494" y="30550"/>
                    <a:pt x="77193" y="26321"/>
                    <a:pt x="76214" y="23091"/>
                  </a:cubicBezTo>
                  <a:cubicBezTo>
                    <a:pt x="75110" y="19500"/>
                    <a:pt x="75186" y="13889"/>
                    <a:pt x="78202" y="11031"/>
                  </a:cubicBezTo>
                  <a:cubicBezTo>
                    <a:pt x="85082" y="4525"/>
                    <a:pt x="92335" y="17480"/>
                    <a:pt x="93848" y="22701"/>
                  </a:cubicBezTo>
                  <a:cubicBezTo>
                    <a:pt x="95780" y="29398"/>
                    <a:pt x="96598" y="38391"/>
                    <a:pt x="92676" y="44573"/>
                  </a:cubicBezTo>
                  <a:cubicBezTo>
                    <a:pt x="89080" y="50250"/>
                    <a:pt x="81162" y="51251"/>
                    <a:pt x="75196" y="51470"/>
                  </a:cubicBezTo>
                  <a:cubicBezTo>
                    <a:pt x="71122" y="51613"/>
                    <a:pt x="61109" y="50041"/>
                    <a:pt x="61204" y="56242"/>
                  </a:cubicBezTo>
                  <a:cubicBezTo>
                    <a:pt x="61272" y="60891"/>
                    <a:pt x="67439" y="65188"/>
                    <a:pt x="71597" y="65302"/>
                  </a:cubicBezTo>
                  <a:cubicBezTo>
                    <a:pt x="76319" y="65436"/>
                    <a:pt x="81277" y="63529"/>
                    <a:pt x="86035" y="63407"/>
                  </a:cubicBezTo>
                  <a:cubicBezTo>
                    <a:pt x="90213" y="63302"/>
                    <a:pt x="96274" y="64273"/>
                    <a:pt x="98681" y="68180"/>
                  </a:cubicBezTo>
                  <a:cubicBezTo>
                    <a:pt x="101317" y="72474"/>
                    <a:pt x="103108" y="84907"/>
                    <a:pt x="103822" y="93518"/>
                  </a:cubicBezTo>
                  <a:cubicBezTo>
                    <a:pt x="105858" y="118154"/>
                    <a:pt x="101536" y="151952"/>
                    <a:pt x="102109" y="168699"/>
                  </a:cubicBezTo>
                  <a:cubicBezTo>
                    <a:pt x="102545" y="181797"/>
                    <a:pt x="107094" y="197783"/>
                    <a:pt x="90963" y="192296"/>
                  </a:cubicBezTo>
                  <a:cubicBezTo>
                    <a:pt x="87309" y="188333"/>
                    <a:pt x="89813" y="183514"/>
                    <a:pt x="90098" y="178312"/>
                  </a:cubicBezTo>
                  <a:cubicBezTo>
                    <a:pt x="90907" y="164146"/>
                    <a:pt x="90098" y="146399"/>
                    <a:pt x="90098" y="129365"/>
                  </a:cubicBezTo>
                  <a:cubicBezTo>
                    <a:pt x="90098" y="121792"/>
                    <a:pt x="91258" y="114220"/>
                    <a:pt x="91078" y="106646"/>
                  </a:cubicBezTo>
                  <a:cubicBezTo>
                    <a:pt x="90963" y="101529"/>
                    <a:pt x="91945" y="86660"/>
                    <a:pt x="85520" y="84917"/>
                  </a:cubicBezTo>
                  <a:cubicBezTo>
                    <a:pt x="79829" y="83373"/>
                    <a:pt x="74587" y="90260"/>
                    <a:pt x="72102" y="94396"/>
                  </a:cubicBezTo>
                  <a:cubicBezTo>
                    <a:pt x="73805" y="97330"/>
                    <a:pt x="79924" y="95737"/>
                    <a:pt x="80667" y="99644"/>
                  </a:cubicBezTo>
                  <a:cubicBezTo>
                    <a:pt x="79544" y="103436"/>
                    <a:pt x="80419" y="109294"/>
                    <a:pt x="78097" y="111884"/>
                  </a:cubicBezTo>
                  <a:cubicBezTo>
                    <a:pt x="73778" y="114211"/>
                    <a:pt x="66564" y="109874"/>
                    <a:pt x="61813" y="112762"/>
                  </a:cubicBezTo>
                  <a:cubicBezTo>
                    <a:pt x="60006" y="115420"/>
                    <a:pt x="58388" y="118764"/>
                    <a:pt x="60968" y="121488"/>
                  </a:cubicBezTo>
                  <a:cubicBezTo>
                    <a:pt x="68372" y="122248"/>
                    <a:pt x="77812" y="120802"/>
                    <a:pt x="78965" y="127614"/>
                  </a:cubicBezTo>
                  <a:cubicBezTo>
                    <a:pt x="80792" y="138444"/>
                    <a:pt x="67602" y="133547"/>
                    <a:pt x="61813" y="138968"/>
                  </a:cubicBezTo>
                  <a:cubicBezTo>
                    <a:pt x="57543" y="156964"/>
                    <a:pt x="64354" y="187742"/>
                    <a:pt x="61813" y="203650"/>
                  </a:cubicBezTo>
                  <a:cubicBezTo>
                    <a:pt x="61328" y="206718"/>
                    <a:pt x="59911" y="213500"/>
                    <a:pt x="55820" y="214149"/>
                  </a:cubicBezTo>
                  <a:cubicBezTo>
                    <a:pt x="48177" y="215329"/>
                    <a:pt x="45265" y="200641"/>
                    <a:pt x="44675" y="193164"/>
                  </a:cubicBezTo>
                  <a:cubicBezTo>
                    <a:pt x="43000" y="171976"/>
                    <a:pt x="47511" y="154791"/>
                    <a:pt x="43819" y="137225"/>
                  </a:cubicBezTo>
                  <a:cubicBezTo>
                    <a:pt x="36243" y="135281"/>
                    <a:pt x="27659" y="137683"/>
                    <a:pt x="26670" y="131108"/>
                  </a:cubicBezTo>
                  <a:cubicBezTo>
                    <a:pt x="25214" y="121432"/>
                    <a:pt x="39536" y="126060"/>
                    <a:pt x="43819" y="118878"/>
                  </a:cubicBezTo>
                  <a:cubicBezTo>
                    <a:pt x="44390" y="108514"/>
                    <a:pt x="32275" y="115935"/>
                    <a:pt x="27526" y="111884"/>
                  </a:cubicBezTo>
                  <a:cubicBezTo>
                    <a:pt x="25537" y="110179"/>
                    <a:pt x="27992" y="98978"/>
                    <a:pt x="27869" y="96366"/>
                  </a:cubicBezTo>
                  <a:cubicBezTo>
                    <a:pt x="27650" y="91384"/>
                    <a:pt x="22482" y="82554"/>
                    <a:pt x="18676" y="90423"/>
                  </a:cubicBezTo>
                  <a:cubicBezTo>
                    <a:pt x="14707" y="98615"/>
                    <a:pt x="16763" y="110409"/>
                    <a:pt x="17562" y="119088"/>
                  </a:cubicBezTo>
                  <a:cubicBezTo>
                    <a:pt x="18028" y="124251"/>
                    <a:pt x="18733" y="129433"/>
                    <a:pt x="18961" y="134605"/>
                  </a:cubicBezTo>
                  <a:cubicBezTo>
                    <a:pt x="19637" y="149667"/>
                    <a:pt x="24528" y="194793"/>
                    <a:pt x="14679" y="196668"/>
                  </a:cubicBezTo>
                  <a:cubicBezTo>
                    <a:pt x="4296" y="198631"/>
                    <a:pt x="4134" y="182111"/>
                    <a:pt x="3535" y="171320"/>
                  </a:cubicBezTo>
                  <a:cubicBezTo>
                    <a:pt x="2336" y="149838"/>
                    <a:pt x="4867" y="115944"/>
                    <a:pt x="3535" y="97015"/>
                  </a:cubicBezTo>
                  <a:cubicBezTo>
                    <a:pt x="3097" y="90870"/>
                    <a:pt x="-653" y="80144"/>
                    <a:pt x="99" y="76037"/>
                  </a:cubicBezTo>
                  <a:cubicBezTo>
                    <a:pt x="3097" y="59796"/>
                    <a:pt x="25861" y="67436"/>
                    <a:pt x="36710" y="62729"/>
                  </a:cubicBezTo>
                  <a:cubicBezTo>
                    <a:pt x="39241" y="61634"/>
                    <a:pt x="45770" y="57137"/>
                    <a:pt x="43800" y="53699"/>
                  </a:cubicBezTo>
                  <a:cubicBezTo>
                    <a:pt x="42191" y="50879"/>
                    <a:pt x="34074" y="51727"/>
                    <a:pt x="31247" y="51403"/>
                  </a:cubicBezTo>
                  <a:cubicBezTo>
                    <a:pt x="23662" y="50546"/>
                    <a:pt x="14821" y="49908"/>
                    <a:pt x="11243" y="41944"/>
                  </a:cubicBezTo>
                  <a:cubicBezTo>
                    <a:pt x="9958" y="28045"/>
                    <a:pt x="13213" y="8592"/>
                    <a:pt x="23253" y="11365"/>
                  </a:cubicBezTo>
                  <a:cubicBezTo>
                    <a:pt x="33208" y="14108"/>
                    <a:pt x="24157" y="24758"/>
                    <a:pt x="27526" y="33208"/>
                  </a:cubicBezTo>
                  <a:cubicBezTo>
                    <a:pt x="28935" y="36714"/>
                    <a:pt x="34426" y="41458"/>
                    <a:pt x="40393" y="39324"/>
                  </a:cubicBezTo>
                  <a:cubicBezTo>
                    <a:pt x="53364" y="34694"/>
                    <a:pt x="39898" y="11384"/>
                    <a:pt x="47435" y="2972"/>
                  </a:cubicBezTo>
                  <a:cubicBezTo>
                    <a:pt x="51013" y="-1019"/>
                    <a:pt x="54801" y="-562"/>
                    <a:pt x="57550" y="1829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028244" y="337300"/>
              <a:ext cx="53792" cy="199293"/>
            </a:xfrm>
            <a:custGeom>
              <a:avLst/>
              <a:gdLst>
                <a:gd name="connsiteX0" fmla="*/ 27479 w 53792"/>
                <a:gd name="connsiteY0" fmla="*/ 76352 h 199293"/>
                <a:gd name="connsiteX1" fmla="*/ 34542 w 53792"/>
                <a:gd name="connsiteY1" fmla="*/ 74284 h 199293"/>
                <a:gd name="connsiteX2" fmla="*/ 39385 w 53792"/>
                <a:gd name="connsiteY2" fmla="*/ 69645 h 199293"/>
                <a:gd name="connsiteX3" fmla="*/ 29299 w 53792"/>
                <a:gd name="connsiteY3" fmla="*/ 56698 h 199293"/>
                <a:gd name="connsiteX4" fmla="*/ 23825 w 53792"/>
                <a:gd name="connsiteY4" fmla="*/ 69767 h 199293"/>
                <a:gd name="connsiteX5" fmla="*/ 27338 w 53792"/>
                <a:gd name="connsiteY5" fmla="*/ 76303 h 199293"/>
                <a:gd name="connsiteX6" fmla="*/ 27479 w 53792"/>
                <a:gd name="connsiteY6" fmla="*/ 76352 h 199293"/>
                <a:gd name="connsiteX7" fmla="*/ 23968 w 53792"/>
                <a:gd name="connsiteY7" fmla="*/ 36531 h 199293"/>
                <a:gd name="connsiteX8" fmla="*/ 29365 w 53792"/>
                <a:gd name="connsiteY8" fmla="*/ 45886 h 199293"/>
                <a:gd name="connsiteX9" fmla="*/ 39909 w 53792"/>
                <a:gd name="connsiteY9" fmla="*/ 43056 h 199293"/>
                <a:gd name="connsiteX10" fmla="*/ 38842 w 53792"/>
                <a:gd name="connsiteY10" fmla="*/ 33225 h 199293"/>
                <a:gd name="connsiteX11" fmla="*/ 28746 w 53792"/>
                <a:gd name="connsiteY11" fmla="*/ 34102 h 199293"/>
                <a:gd name="connsiteX12" fmla="*/ 23968 w 53792"/>
                <a:gd name="connsiteY12" fmla="*/ 36531 h 199293"/>
                <a:gd name="connsiteX13" fmla="*/ 49854 w 53792"/>
                <a:gd name="connsiteY13" fmla="*/ 85953 h 199293"/>
                <a:gd name="connsiteX14" fmla="*/ 34008 w 53792"/>
                <a:gd name="connsiteY14" fmla="*/ 87392 h 199293"/>
                <a:gd name="connsiteX15" fmla="*/ 25357 w 53792"/>
                <a:gd name="connsiteY15" fmla="*/ 145301 h 199293"/>
                <a:gd name="connsiteX16" fmla="*/ 18440 w 53792"/>
                <a:gd name="connsiteY16" fmla="*/ 174690 h 199293"/>
                <a:gd name="connsiteX17" fmla="*/ 13025 w 53792"/>
                <a:gd name="connsiteY17" fmla="*/ 194970 h 199293"/>
                <a:gd name="connsiteX18" fmla="*/ 25 w 53792"/>
                <a:gd name="connsiteY18" fmla="*/ 189542 h 199293"/>
                <a:gd name="connsiteX19" fmla="*/ 5458 w 53792"/>
                <a:gd name="connsiteY19" fmla="*/ 173822 h 199293"/>
                <a:gd name="connsiteX20" fmla="*/ 9789 w 53792"/>
                <a:gd name="connsiteY20" fmla="*/ 31215 h 199293"/>
                <a:gd name="connsiteX21" fmla="*/ 9417 w 53792"/>
                <a:gd name="connsiteY21" fmla="*/ 20774 h 199293"/>
                <a:gd name="connsiteX22" fmla="*/ 14138 w 53792"/>
                <a:gd name="connsiteY22" fmla="*/ 13268 h 199293"/>
                <a:gd name="connsiteX23" fmla="*/ 22236 w 53792"/>
                <a:gd name="connsiteY23" fmla="*/ 18117 h 199293"/>
                <a:gd name="connsiteX24" fmla="*/ 36615 w 53792"/>
                <a:gd name="connsiteY24" fmla="*/ 13068 h 199293"/>
                <a:gd name="connsiteX25" fmla="*/ 39205 w 53792"/>
                <a:gd name="connsiteY25" fmla="*/ 969 h 199293"/>
                <a:gd name="connsiteX26" fmla="*/ 53052 w 53792"/>
                <a:gd name="connsiteY26" fmla="*/ 30358 h 199293"/>
                <a:gd name="connsiteX27" fmla="*/ 53013 w 53792"/>
                <a:gd name="connsiteY27" fmla="*/ 68177 h 199293"/>
                <a:gd name="connsiteX28" fmla="*/ 51281 w 53792"/>
                <a:gd name="connsiteY28" fmla="*/ 83799 h 199293"/>
                <a:gd name="connsiteX29" fmla="*/ 49854 w 53792"/>
                <a:gd name="connsiteY29" fmla="*/ 85953 h 19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792" h="199293">
                  <a:moveTo>
                    <a:pt x="27479" y="76352"/>
                  </a:moveTo>
                  <a:cubicBezTo>
                    <a:pt x="29535" y="76856"/>
                    <a:pt x="32848" y="75188"/>
                    <a:pt x="34542" y="74284"/>
                  </a:cubicBezTo>
                  <a:cubicBezTo>
                    <a:pt x="36673" y="73140"/>
                    <a:pt x="38291" y="71491"/>
                    <a:pt x="39385" y="69645"/>
                  </a:cubicBezTo>
                  <a:cubicBezTo>
                    <a:pt x="43030" y="63565"/>
                    <a:pt x="39833" y="52125"/>
                    <a:pt x="29299" y="56698"/>
                  </a:cubicBezTo>
                  <a:cubicBezTo>
                    <a:pt x="23912" y="59042"/>
                    <a:pt x="23398" y="65473"/>
                    <a:pt x="23825" y="69767"/>
                  </a:cubicBezTo>
                  <a:cubicBezTo>
                    <a:pt x="24007" y="71674"/>
                    <a:pt x="24806" y="75540"/>
                    <a:pt x="27338" y="76303"/>
                  </a:cubicBezTo>
                  <a:cubicBezTo>
                    <a:pt x="27384" y="76322"/>
                    <a:pt x="27442" y="76342"/>
                    <a:pt x="27479" y="76352"/>
                  </a:cubicBezTo>
                  <a:moveTo>
                    <a:pt x="23968" y="36531"/>
                  </a:moveTo>
                  <a:cubicBezTo>
                    <a:pt x="21018" y="39751"/>
                    <a:pt x="23006" y="44771"/>
                    <a:pt x="29365" y="45886"/>
                  </a:cubicBezTo>
                  <a:cubicBezTo>
                    <a:pt x="31696" y="46295"/>
                    <a:pt x="38795" y="45638"/>
                    <a:pt x="39909" y="43056"/>
                  </a:cubicBezTo>
                  <a:cubicBezTo>
                    <a:pt x="41716" y="38855"/>
                    <a:pt x="41146" y="34606"/>
                    <a:pt x="38842" y="33225"/>
                  </a:cubicBezTo>
                  <a:cubicBezTo>
                    <a:pt x="36530" y="31844"/>
                    <a:pt x="32515" y="33321"/>
                    <a:pt x="28746" y="34102"/>
                  </a:cubicBezTo>
                  <a:cubicBezTo>
                    <a:pt x="26558" y="34540"/>
                    <a:pt x="24967" y="35435"/>
                    <a:pt x="23968" y="36531"/>
                  </a:cubicBezTo>
                  <a:moveTo>
                    <a:pt x="49854" y="85953"/>
                  </a:moveTo>
                  <a:cubicBezTo>
                    <a:pt x="46133" y="89496"/>
                    <a:pt x="38681" y="85887"/>
                    <a:pt x="34008" y="87392"/>
                  </a:cubicBezTo>
                  <a:cubicBezTo>
                    <a:pt x="19391" y="92135"/>
                    <a:pt x="27252" y="128925"/>
                    <a:pt x="25357" y="145301"/>
                  </a:cubicBezTo>
                  <a:cubicBezTo>
                    <a:pt x="24197" y="155417"/>
                    <a:pt x="20884" y="165755"/>
                    <a:pt x="18440" y="174690"/>
                  </a:cubicBezTo>
                  <a:cubicBezTo>
                    <a:pt x="16630" y="181292"/>
                    <a:pt x="15726" y="188664"/>
                    <a:pt x="13025" y="194970"/>
                  </a:cubicBezTo>
                  <a:cubicBezTo>
                    <a:pt x="9190" y="203945"/>
                    <a:pt x="-555" y="197370"/>
                    <a:pt x="25" y="189542"/>
                  </a:cubicBezTo>
                  <a:cubicBezTo>
                    <a:pt x="454" y="183845"/>
                    <a:pt x="4069" y="179194"/>
                    <a:pt x="5458" y="173822"/>
                  </a:cubicBezTo>
                  <a:cubicBezTo>
                    <a:pt x="15490" y="135137"/>
                    <a:pt x="14986" y="73530"/>
                    <a:pt x="9789" y="31215"/>
                  </a:cubicBezTo>
                  <a:cubicBezTo>
                    <a:pt x="9361" y="27795"/>
                    <a:pt x="8798" y="24204"/>
                    <a:pt x="9417" y="20774"/>
                  </a:cubicBezTo>
                  <a:cubicBezTo>
                    <a:pt x="9836" y="18507"/>
                    <a:pt x="11568" y="13716"/>
                    <a:pt x="14138" y="13268"/>
                  </a:cubicBezTo>
                  <a:cubicBezTo>
                    <a:pt x="16679" y="12811"/>
                    <a:pt x="20219" y="16830"/>
                    <a:pt x="22236" y="18117"/>
                  </a:cubicBezTo>
                  <a:cubicBezTo>
                    <a:pt x="29184" y="22546"/>
                    <a:pt x="34417" y="21908"/>
                    <a:pt x="36615" y="13068"/>
                  </a:cubicBezTo>
                  <a:cubicBezTo>
                    <a:pt x="38367" y="5980"/>
                    <a:pt x="33752" y="3980"/>
                    <a:pt x="39205" y="969"/>
                  </a:cubicBezTo>
                  <a:cubicBezTo>
                    <a:pt x="51196" y="-5642"/>
                    <a:pt x="52499" y="23480"/>
                    <a:pt x="53052" y="30358"/>
                  </a:cubicBezTo>
                  <a:cubicBezTo>
                    <a:pt x="54068" y="42971"/>
                    <a:pt x="54022" y="55564"/>
                    <a:pt x="53013" y="68177"/>
                  </a:cubicBezTo>
                  <a:cubicBezTo>
                    <a:pt x="52624" y="73045"/>
                    <a:pt x="53157" y="79198"/>
                    <a:pt x="51281" y="83799"/>
                  </a:cubicBezTo>
                  <a:cubicBezTo>
                    <a:pt x="50911" y="84704"/>
                    <a:pt x="50433" y="85419"/>
                    <a:pt x="49854" y="859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085401" y="340081"/>
              <a:ext cx="50870" cy="198122"/>
            </a:xfrm>
            <a:custGeom>
              <a:avLst/>
              <a:gdLst>
                <a:gd name="connsiteX0" fmla="*/ 30069 w 50870"/>
                <a:gd name="connsiteY0" fmla="*/ 71844 h 198122"/>
                <a:gd name="connsiteX1" fmla="*/ 31143 w 50870"/>
                <a:gd name="connsiteY1" fmla="*/ 69929 h 198122"/>
                <a:gd name="connsiteX2" fmla="*/ 29630 w 50870"/>
                <a:gd name="connsiteY2" fmla="*/ 58299 h 198122"/>
                <a:gd name="connsiteX3" fmla="*/ 21476 w 50870"/>
                <a:gd name="connsiteY3" fmla="*/ 55270 h 198122"/>
                <a:gd name="connsiteX4" fmla="*/ 17308 w 50870"/>
                <a:gd name="connsiteY4" fmla="*/ 56385 h 198122"/>
                <a:gd name="connsiteX5" fmla="*/ 16394 w 50870"/>
                <a:gd name="connsiteY5" fmla="*/ 59128 h 198122"/>
                <a:gd name="connsiteX6" fmla="*/ 19754 w 50870"/>
                <a:gd name="connsiteY6" fmla="*/ 73073 h 198122"/>
                <a:gd name="connsiteX7" fmla="*/ 30069 w 50870"/>
                <a:gd name="connsiteY7" fmla="*/ 71844 h 198122"/>
                <a:gd name="connsiteX8" fmla="*/ 16185 w 50870"/>
                <a:gd name="connsiteY8" fmla="*/ 38999 h 198122"/>
                <a:gd name="connsiteX9" fmla="*/ 20638 w 50870"/>
                <a:gd name="connsiteY9" fmla="*/ 42218 h 198122"/>
                <a:gd name="connsiteX10" fmla="*/ 33675 w 50870"/>
                <a:gd name="connsiteY10" fmla="*/ 39246 h 198122"/>
                <a:gd name="connsiteX11" fmla="*/ 31229 w 50870"/>
                <a:gd name="connsiteY11" fmla="*/ 33102 h 198122"/>
                <a:gd name="connsiteX12" fmla="*/ 25881 w 50870"/>
                <a:gd name="connsiteY12" fmla="*/ 28748 h 198122"/>
                <a:gd name="connsiteX13" fmla="*/ 15232 w 50870"/>
                <a:gd name="connsiteY13" fmla="*/ 30073 h 198122"/>
                <a:gd name="connsiteX14" fmla="*/ 16185 w 50870"/>
                <a:gd name="connsiteY14" fmla="*/ 38999 h 198122"/>
                <a:gd name="connsiteX15" fmla="*/ 25187 w 50870"/>
                <a:gd name="connsiteY15" fmla="*/ 18155 h 198122"/>
                <a:gd name="connsiteX16" fmla="*/ 31124 w 50870"/>
                <a:gd name="connsiteY16" fmla="*/ 14745 h 198122"/>
                <a:gd name="connsiteX17" fmla="*/ 37387 w 50870"/>
                <a:gd name="connsiteY17" fmla="*/ 13068 h 198122"/>
                <a:gd name="connsiteX18" fmla="*/ 45171 w 50870"/>
                <a:gd name="connsiteY18" fmla="*/ 27358 h 198122"/>
                <a:gd name="connsiteX19" fmla="*/ 42905 w 50870"/>
                <a:gd name="connsiteY19" fmla="*/ 55212 h 198122"/>
                <a:gd name="connsiteX20" fmla="*/ 44211 w 50870"/>
                <a:gd name="connsiteY20" fmla="*/ 111417 h 198122"/>
                <a:gd name="connsiteX21" fmla="*/ 46199 w 50870"/>
                <a:gd name="connsiteY21" fmla="*/ 142949 h 198122"/>
                <a:gd name="connsiteX22" fmla="*/ 47132 w 50870"/>
                <a:gd name="connsiteY22" fmla="*/ 161525 h 198122"/>
                <a:gd name="connsiteX23" fmla="*/ 48056 w 50870"/>
                <a:gd name="connsiteY23" fmla="*/ 179281 h 198122"/>
                <a:gd name="connsiteX24" fmla="*/ 45905 w 50870"/>
                <a:gd name="connsiteY24" fmla="*/ 197857 h 198122"/>
                <a:gd name="connsiteX25" fmla="*/ 32086 w 50870"/>
                <a:gd name="connsiteY25" fmla="*/ 170212 h 198122"/>
                <a:gd name="connsiteX26" fmla="*/ 27774 w 50870"/>
                <a:gd name="connsiteY26" fmla="*/ 87278 h 198122"/>
                <a:gd name="connsiteX27" fmla="*/ 13005 w 50870"/>
                <a:gd name="connsiteY27" fmla="*/ 85781 h 198122"/>
                <a:gd name="connsiteX28" fmla="*/ 2062 w 50870"/>
                <a:gd name="connsiteY28" fmla="*/ 77265 h 198122"/>
                <a:gd name="connsiteX29" fmla="*/ 805 w 50870"/>
                <a:gd name="connsiteY29" fmla="*/ 57031 h 198122"/>
                <a:gd name="connsiteX30" fmla="*/ 1728 w 50870"/>
                <a:gd name="connsiteY30" fmla="*/ 10858 h 198122"/>
                <a:gd name="connsiteX31" fmla="*/ 7904 w 50870"/>
                <a:gd name="connsiteY31" fmla="*/ 17 h 198122"/>
                <a:gd name="connsiteX32" fmla="*/ 25187 w 50870"/>
                <a:gd name="connsiteY32" fmla="*/ 18155 h 19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870" h="198122">
                  <a:moveTo>
                    <a:pt x="30069" y="71844"/>
                  </a:moveTo>
                  <a:cubicBezTo>
                    <a:pt x="30573" y="71293"/>
                    <a:pt x="30934" y="70654"/>
                    <a:pt x="31143" y="69929"/>
                  </a:cubicBezTo>
                  <a:cubicBezTo>
                    <a:pt x="32266" y="66006"/>
                    <a:pt x="31925" y="61679"/>
                    <a:pt x="29630" y="58299"/>
                  </a:cubicBezTo>
                  <a:cubicBezTo>
                    <a:pt x="28422" y="56526"/>
                    <a:pt x="23598" y="54926"/>
                    <a:pt x="21476" y="55270"/>
                  </a:cubicBezTo>
                  <a:cubicBezTo>
                    <a:pt x="20248" y="55470"/>
                    <a:pt x="18087" y="55582"/>
                    <a:pt x="17308" y="56385"/>
                  </a:cubicBezTo>
                  <a:cubicBezTo>
                    <a:pt x="16535" y="57185"/>
                    <a:pt x="16784" y="58089"/>
                    <a:pt x="16394" y="59128"/>
                  </a:cubicBezTo>
                  <a:cubicBezTo>
                    <a:pt x="14947" y="62977"/>
                    <a:pt x="15727" y="70683"/>
                    <a:pt x="19754" y="73073"/>
                  </a:cubicBezTo>
                  <a:cubicBezTo>
                    <a:pt x="22816" y="74875"/>
                    <a:pt x="27767" y="74397"/>
                    <a:pt x="30069" y="71844"/>
                  </a:cubicBezTo>
                  <a:moveTo>
                    <a:pt x="16185" y="38999"/>
                  </a:moveTo>
                  <a:cubicBezTo>
                    <a:pt x="17220" y="40475"/>
                    <a:pt x="18735" y="41628"/>
                    <a:pt x="20638" y="42218"/>
                  </a:cubicBezTo>
                  <a:cubicBezTo>
                    <a:pt x="24682" y="43466"/>
                    <a:pt x="31877" y="44467"/>
                    <a:pt x="33675" y="39246"/>
                  </a:cubicBezTo>
                  <a:cubicBezTo>
                    <a:pt x="34162" y="37856"/>
                    <a:pt x="32001" y="34197"/>
                    <a:pt x="31229" y="33102"/>
                  </a:cubicBezTo>
                  <a:cubicBezTo>
                    <a:pt x="29879" y="31187"/>
                    <a:pt x="27974" y="29758"/>
                    <a:pt x="25881" y="28748"/>
                  </a:cubicBezTo>
                  <a:cubicBezTo>
                    <a:pt x="22675" y="27224"/>
                    <a:pt x="16869" y="25729"/>
                    <a:pt x="15232" y="30073"/>
                  </a:cubicBezTo>
                  <a:cubicBezTo>
                    <a:pt x="14043" y="33207"/>
                    <a:pt x="14462" y="36550"/>
                    <a:pt x="16185" y="38999"/>
                  </a:cubicBezTo>
                  <a:moveTo>
                    <a:pt x="25187" y="18155"/>
                  </a:moveTo>
                  <a:cubicBezTo>
                    <a:pt x="26434" y="18212"/>
                    <a:pt x="29820" y="15335"/>
                    <a:pt x="31124" y="14745"/>
                  </a:cubicBezTo>
                  <a:cubicBezTo>
                    <a:pt x="33124" y="13849"/>
                    <a:pt x="35161" y="13078"/>
                    <a:pt x="37387" y="13068"/>
                  </a:cubicBezTo>
                  <a:cubicBezTo>
                    <a:pt x="45771" y="13040"/>
                    <a:pt x="45924" y="21213"/>
                    <a:pt x="45171" y="27358"/>
                  </a:cubicBezTo>
                  <a:cubicBezTo>
                    <a:pt x="44002" y="36693"/>
                    <a:pt x="43030" y="45781"/>
                    <a:pt x="42905" y="55212"/>
                  </a:cubicBezTo>
                  <a:cubicBezTo>
                    <a:pt x="42659" y="74007"/>
                    <a:pt x="43200" y="92651"/>
                    <a:pt x="44211" y="111417"/>
                  </a:cubicBezTo>
                  <a:cubicBezTo>
                    <a:pt x="44801" y="121925"/>
                    <a:pt x="45610" y="132431"/>
                    <a:pt x="46199" y="142949"/>
                  </a:cubicBezTo>
                  <a:cubicBezTo>
                    <a:pt x="46533" y="149141"/>
                    <a:pt x="46818" y="155343"/>
                    <a:pt x="47132" y="161525"/>
                  </a:cubicBezTo>
                  <a:cubicBezTo>
                    <a:pt x="47427" y="167202"/>
                    <a:pt x="46475" y="173784"/>
                    <a:pt x="48056" y="179281"/>
                  </a:cubicBezTo>
                  <a:cubicBezTo>
                    <a:pt x="49539" y="184349"/>
                    <a:pt x="54602" y="195713"/>
                    <a:pt x="45905" y="197857"/>
                  </a:cubicBezTo>
                  <a:cubicBezTo>
                    <a:pt x="34571" y="200659"/>
                    <a:pt x="32970" y="180605"/>
                    <a:pt x="32086" y="170212"/>
                  </a:cubicBezTo>
                  <a:cubicBezTo>
                    <a:pt x="30917" y="156267"/>
                    <a:pt x="37719" y="94336"/>
                    <a:pt x="27774" y="87278"/>
                  </a:cubicBezTo>
                  <a:cubicBezTo>
                    <a:pt x="23006" y="83896"/>
                    <a:pt x="18326" y="85335"/>
                    <a:pt x="13005" y="85781"/>
                  </a:cubicBezTo>
                  <a:cubicBezTo>
                    <a:pt x="6030" y="86374"/>
                    <a:pt x="1947" y="84286"/>
                    <a:pt x="2062" y="77265"/>
                  </a:cubicBezTo>
                  <a:cubicBezTo>
                    <a:pt x="2176" y="70454"/>
                    <a:pt x="1138" y="63833"/>
                    <a:pt x="805" y="57031"/>
                  </a:cubicBezTo>
                  <a:cubicBezTo>
                    <a:pt x="25" y="41828"/>
                    <a:pt x="-869" y="25938"/>
                    <a:pt x="1728" y="10858"/>
                  </a:cubicBezTo>
                  <a:cubicBezTo>
                    <a:pt x="2261" y="7648"/>
                    <a:pt x="3375" y="322"/>
                    <a:pt x="7904" y="17"/>
                  </a:cubicBezTo>
                  <a:cubicBezTo>
                    <a:pt x="17459" y="-640"/>
                    <a:pt x="14433" y="17746"/>
                    <a:pt x="25187" y="18155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085547" y="428462"/>
              <a:ext cx="22513" cy="109595"/>
            </a:xfrm>
            <a:custGeom>
              <a:avLst/>
              <a:gdLst>
                <a:gd name="connsiteX0" fmla="*/ 20043 w 22513"/>
                <a:gd name="connsiteY0" fmla="*/ 4317 h 109595"/>
                <a:gd name="connsiteX1" fmla="*/ 20633 w 22513"/>
                <a:gd name="connsiteY1" fmla="*/ 6385 h 109595"/>
                <a:gd name="connsiteX2" fmla="*/ 19502 w 22513"/>
                <a:gd name="connsiteY2" fmla="*/ 13367 h 109595"/>
                <a:gd name="connsiteX3" fmla="*/ 17722 w 22513"/>
                <a:gd name="connsiteY3" fmla="*/ 21368 h 109595"/>
                <a:gd name="connsiteX4" fmla="*/ 22385 w 22513"/>
                <a:gd name="connsiteY4" fmla="*/ 26494 h 109595"/>
                <a:gd name="connsiteX5" fmla="*/ 21042 w 22513"/>
                <a:gd name="connsiteY5" fmla="*/ 35734 h 109595"/>
                <a:gd name="connsiteX6" fmla="*/ 17351 w 22513"/>
                <a:gd name="connsiteY6" fmla="*/ 43585 h 109595"/>
                <a:gd name="connsiteX7" fmla="*/ 17266 w 22513"/>
                <a:gd name="connsiteY7" fmla="*/ 54035 h 109595"/>
                <a:gd name="connsiteX8" fmla="*/ 17208 w 22513"/>
                <a:gd name="connsiteY8" fmla="*/ 79251 h 109595"/>
                <a:gd name="connsiteX9" fmla="*/ 15770 w 22513"/>
                <a:gd name="connsiteY9" fmla="*/ 109181 h 109595"/>
                <a:gd name="connsiteX10" fmla="*/ 5102 w 22513"/>
                <a:gd name="connsiteY10" fmla="*/ 102809 h 109595"/>
                <a:gd name="connsiteX11" fmla="*/ 4541 w 22513"/>
                <a:gd name="connsiteY11" fmla="*/ 82545 h 109595"/>
                <a:gd name="connsiteX12" fmla="*/ 4276 w 22513"/>
                <a:gd name="connsiteY12" fmla="*/ 40336 h 109595"/>
                <a:gd name="connsiteX13" fmla="*/ 1830 w 22513"/>
                <a:gd name="connsiteY13" fmla="*/ 22682 h 109595"/>
                <a:gd name="connsiteX14" fmla="*/ 4018 w 22513"/>
                <a:gd name="connsiteY14" fmla="*/ 18798 h 109595"/>
                <a:gd name="connsiteX15" fmla="*/ 1840 w 22513"/>
                <a:gd name="connsiteY15" fmla="*/ 14730 h 109595"/>
                <a:gd name="connsiteX16" fmla="*/ 829 w 22513"/>
                <a:gd name="connsiteY16" fmla="*/ 5126 h 109595"/>
                <a:gd name="connsiteX17" fmla="*/ 11402 w 22513"/>
                <a:gd name="connsiteY17" fmla="*/ 29 h 109595"/>
                <a:gd name="connsiteX18" fmla="*/ 20043 w 22513"/>
                <a:gd name="connsiteY18" fmla="*/ 4317 h 10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513" h="109595">
                  <a:moveTo>
                    <a:pt x="20043" y="4317"/>
                  </a:moveTo>
                  <a:cubicBezTo>
                    <a:pt x="20328" y="4926"/>
                    <a:pt x="20528" y="5604"/>
                    <a:pt x="20633" y="6385"/>
                  </a:cubicBezTo>
                  <a:cubicBezTo>
                    <a:pt x="20947" y="8689"/>
                    <a:pt x="20158" y="11186"/>
                    <a:pt x="19502" y="13367"/>
                  </a:cubicBezTo>
                  <a:cubicBezTo>
                    <a:pt x="18740" y="15986"/>
                    <a:pt x="16255" y="18654"/>
                    <a:pt x="17722" y="21368"/>
                  </a:cubicBezTo>
                  <a:cubicBezTo>
                    <a:pt x="18920" y="23570"/>
                    <a:pt x="22165" y="23531"/>
                    <a:pt x="22385" y="26494"/>
                  </a:cubicBezTo>
                  <a:cubicBezTo>
                    <a:pt x="22633" y="29857"/>
                    <a:pt x="22679" y="32657"/>
                    <a:pt x="21042" y="35734"/>
                  </a:cubicBezTo>
                  <a:cubicBezTo>
                    <a:pt x="19398" y="38812"/>
                    <a:pt x="17512" y="39936"/>
                    <a:pt x="17351" y="43585"/>
                  </a:cubicBezTo>
                  <a:cubicBezTo>
                    <a:pt x="17198" y="47052"/>
                    <a:pt x="17371" y="50547"/>
                    <a:pt x="17266" y="54035"/>
                  </a:cubicBezTo>
                  <a:cubicBezTo>
                    <a:pt x="17027" y="62426"/>
                    <a:pt x="16647" y="70847"/>
                    <a:pt x="17208" y="79251"/>
                  </a:cubicBezTo>
                  <a:cubicBezTo>
                    <a:pt x="17666" y="86043"/>
                    <a:pt x="25420" y="105513"/>
                    <a:pt x="15770" y="109181"/>
                  </a:cubicBezTo>
                  <a:cubicBezTo>
                    <a:pt x="11117" y="110934"/>
                    <a:pt x="6454" y="106801"/>
                    <a:pt x="5102" y="102809"/>
                  </a:cubicBezTo>
                  <a:cubicBezTo>
                    <a:pt x="2999" y="96588"/>
                    <a:pt x="4332" y="88976"/>
                    <a:pt x="4541" y="82545"/>
                  </a:cubicBezTo>
                  <a:cubicBezTo>
                    <a:pt x="4980" y="68542"/>
                    <a:pt x="7073" y="54234"/>
                    <a:pt x="4276" y="40336"/>
                  </a:cubicBezTo>
                  <a:cubicBezTo>
                    <a:pt x="3153" y="34705"/>
                    <a:pt x="-1111" y="28467"/>
                    <a:pt x="1830" y="22682"/>
                  </a:cubicBezTo>
                  <a:cubicBezTo>
                    <a:pt x="2561" y="21227"/>
                    <a:pt x="4057" y="20332"/>
                    <a:pt x="4018" y="18798"/>
                  </a:cubicBezTo>
                  <a:cubicBezTo>
                    <a:pt x="3988" y="17615"/>
                    <a:pt x="2361" y="15759"/>
                    <a:pt x="1840" y="14730"/>
                  </a:cubicBezTo>
                  <a:cubicBezTo>
                    <a:pt x="202" y="11528"/>
                    <a:pt x="-799" y="8594"/>
                    <a:pt x="829" y="5126"/>
                  </a:cubicBezTo>
                  <a:cubicBezTo>
                    <a:pt x="2819" y="944"/>
                    <a:pt x="7102" y="-207"/>
                    <a:pt x="11402" y="29"/>
                  </a:cubicBezTo>
                  <a:cubicBezTo>
                    <a:pt x="14971" y="229"/>
                    <a:pt x="18589" y="1222"/>
                    <a:pt x="20043" y="431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051779" y="429336"/>
              <a:ext cx="30259" cy="119107"/>
            </a:xfrm>
            <a:custGeom>
              <a:avLst/>
              <a:gdLst>
                <a:gd name="connsiteX0" fmla="*/ 25948 w 30259"/>
                <a:gd name="connsiteY0" fmla="*/ 39498 h 119107"/>
                <a:gd name="connsiteX1" fmla="*/ 19913 w 30259"/>
                <a:gd name="connsiteY1" fmla="*/ 98286 h 119107"/>
                <a:gd name="connsiteX2" fmla="*/ 4373 w 30259"/>
                <a:gd name="connsiteY2" fmla="*/ 119035 h 119107"/>
                <a:gd name="connsiteX3" fmla="*/ 6953 w 30259"/>
                <a:gd name="connsiteY3" fmla="*/ 96562 h 119107"/>
                <a:gd name="connsiteX4" fmla="*/ 13004 w 30259"/>
                <a:gd name="connsiteY4" fmla="*/ 41232 h 119107"/>
                <a:gd name="connsiteX5" fmla="*/ 9464 w 30259"/>
                <a:gd name="connsiteY5" fmla="*/ 26678 h 119107"/>
                <a:gd name="connsiteX6" fmla="*/ 14622 w 30259"/>
                <a:gd name="connsiteY6" fmla="*/ 19828 h 119107"/>
                <a:gd name="connsiteX7" fmla="*/ 9635 w 30259"/>
                <a:gd name="connsiteY7" fmla="*/ 13197 h 119107"/>
                <a:gd name="connsiteX8" fmla="*/ 11472 w 30259"/>
                <a:gd name="connsiteY8" fmla="*/ 2272 h 119107"/>
                <a:gd name="connsiteX9" fmla="*/ 28479 w 30259"/>
                <a:gd name="connsiteY9" fmla="*/ 8778 h 119107"/>
                <a:gd name="connsiteX10" fmla="*/ 24062 w 30259"/>
                <a:gd name="connsiteY10" fmla="*/ 19828 h 119107"/>
                <a:gd name="connsiteX11" fmla="*/ 30258 w 30259"/>
                <a:gd name="connsiteY11" fmla="*/ 30858 h 119107"/>
                <a:gd name="connsiteX12" fmla="*/ 25948 w 30259"/>
                <a:gd name="connsiteY12" fmla="*/ 39498 h 11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59" h="119107">
                  <a:moveTo>
                    <a:pt x="25948" y="39498"/>
                  </a:moveTo>
                  <a:cubicBezTo>
                    <a:pt x="24196" y="58952"/>
                    <a:pt x="25785" y="80710"/>
                    <a:pt x="19913" y="98286"/>
                  </a:cubicBezTo>
                  <a:cubicBezTo>
                    <a:pt x="17925" y="104202"/>
                    <a:pt x="10322" y="120320"/>
                    <a:pt x="4373" y="119035"/>
                  </a:cubicBezTo>
                  <a:cubicBezTo>
                    <a:pt x="-5972" y="116796"/>
                    <a:pt x="5030" y="101754"/>
                    <a:pt x="6953" y="96562"/>
                  </a:cubicBezTo>
                  <a:cubicBezTo>
                    <a:pt x="12254" y="82320"/>
                    <a:pt x="15689" y="59076"/>
                    <a:pt x="13004" y="41232"/>
                  </a:cubicBezTo>
                  <a:cubicBezTo>
                    <a:pt x="8616" y="38128"/>
                    <a:pt x="8037" y="31441"/>
                    <a:pt x="9464" y="26678"/>
                  </a:cubicBezTo>
                  <a:cubicBezTo>
                    <a:pt x="10168" y="24352"/>
                    <a:pt x="14203" y="22047"/>
                    <a:pt x="14622" y="19828"/>
                  </a:cubicBezTo>
                  <a:cubicBezTo>
                    <a:pt x="15126" y="17123"/>
                    <a:pt x="10968" y="15255"/>
                    <a:pt x="9635" y="13197"/>
                  </a:cubicBezTo>
                  <a:cubicBezTo>
                    <a:pt x="7113" y="9234"/>
                    <a:pt x="7627" y="5196"/>
                    <a:pt x="11472" y="2272"/>
                  </a:cubicBezTo>
                  <a:cubicBezTo>
                    <a:pt x="16907" y="-1855"/>
                    <a:pt x="30840" y="-740"/>
                    <a:pt x="28479" y="8778"/>
                  </a:cubicBezTo>
                  <a:cubicBezTo>
                    <a:pt x="27507" y="12692"/>
                    <a:pt x="23349" y="15616"/>
                    <a:pt x="24062" y="19828"/>
                  </a:cubicBezTo>
                  <a:cubicBezTo>
                    <a:pt x="24701" y="23552"/>
                    <a:pt x="30363" y="27095"/>
                    <a:pt x="30258" y="30858"/>
                  </a:cubicBezTo>
                  <a:cubicBezTo>
                    <a:pt x="30153" y="34794"/>
                    <a:pt x="26832" y="37443"/>
                    <a:pt x="25948" y="3949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440020" y="190394"/>
              <a:ext cx="276857" cy="383217"/>
            </a:xfrm>
            <a:custGeom>
              <a:avLst/>
              <a:gdLst>
                <a:gd name="connsiteX0" fmla="*/ 42001 w 276857"/>
                <a:gd name="connsiteY0" fmla="*/ 268934 h 383217"/>
                <a:gd name="connsiteX1" fmla="*/ 35348 w 276857"/>
                <a:gd name="connsiteY1" fmla="*/ 295236 h 383217"/>
                <a:gd name="connsiteX2" fmla="*/ 31447 w 276857"/>
                <a:gd name="connsiteY2" fmla="*/ 303306 h 383217"/>
                <a:gd name="connsiteX3" fmla="*/ 28117 w 276857"/>
                <a:gd name="connsiteY3" fmla="*/ 311773 h 383217"/>
                <a:gd name="connsiteX4" fmla="*/ 26804 w 276857"/>
                <a:gd name="connsiteY4" fmla="*/ 330407 h 383217"/>
                <a:gd name="connsiteX5" fmla="*/ 31781 w 276857"/>
                <a:gd name="connsiteY5" fmla="*/ 367444 h 383217"/>
                <a:gd name="connsiteX6" fmla="*/ 19001 w 276857"/>
                <a:gd name="connsiteY6" fmla="*/ 372714 h 383217"/>
                <a:gd name="connsiteX7" fmla="*/ 13042 w 276857"/>
                <a:gd name="connsiteY7" fmla="*/ 327883 h 383217"/>
                <a:gd name="connsiteX8" fmla="*/ 16572 w 276857"/>
                <a:gd name="connsiteY8" fmla="*/ 312612 h 383217"/>
                <a:gd name="connsiteX9" fmla="*/ 21549 w 276857"/>
                <a:gd name="connsiteY9" fmla="*/ 295007 h 383217"/>
                <a:gd name="connsiteX10" fmla="*/ 31962 w 276857"/>
                <a:gd name="connsiteY10" fmla="*/ 276507 h 383217"/>
                <a:gd name="connsiteX11" fmla="*/ 42001 w 276857"/>
                <a:gd name="connsiteY11" fmla="*/ 268934 h 383217"/>
                <a:gd name="connsiteX12" fmla="*/ 220781 w 276857"/>
                <a:gd name="connsiteY12" fmla="*/ 275516 h 383217"/>
                <a:gd name="connsiteX13" fmla="*/ 223407 w 276857"/>
                <a:gd name="connsiteY13" fmla="*/ 225998 h 383217"/>
                <a:gd name="connsiteX14" fmla="*/ 223427 w 276857"/>
                <a:gd name="connsiteY14" fmla="*/ 224713 h 383217"/>
                <a:gd name="connsiteX15" fmla="*/ 223436 w 276857"/>
                <a:gd name="connsiteY15" fmla="*/ 224713 h 383217"/>
                <a:gd name="connsiteX16" fmla="*/ 223436 w 276857"/>
                <a:gd name="connsiteY16" fmla="*/ 223448 h 383217"/>
                <a:gd name="connsiteX17" fmla="*/ 223444 w 276857"/>
                <a:gd name="connsiteY17" fmla="*/ 222179 h 383217"/>
                <a:gd name="connsiteX18" fmla="*/ 223444 w 276857"/>
                <a:gd name="connsiteY18" fmla="*/ 219485 h 383217"/>
                <a:gd name="connsiteX19" fmla="*/ 224472 w 276857"/>
                <a:gd name="connsiteY19" fmla="*/ 204338 h 383217"/>
                <a:gd name="connsiteX20" fmla="*/ 224530 w 276857"/>
                <a:gd name="connsiteY20" fmla="*/ 204004 h 383217"/>
                <a:gd name="connsiteX21" fmla="*/ 224616 w 276857"/>
                <a:gd name="connsiteY21" fmla="*/ 203318 h 383217"/>
                <a:gd name="connsiteX22" fmla="*/ 224672 w 276857"/>
                <a:gd name="connsiteY22" fmla="*/ 202975 h 383217"/>
                <a:gd name="connsiteX23" fmla="*/ 224711 w 276857"/>
                <a:gd name="connsiteY23" fmla="*/ 202623 h 383217"/>
                <a:gd name="connsiteX24" fmla="*/ 224767 w 276857"/>
                <a:gd name="connsiteY24" fmla="*/ 202289 h 383217"/>
                <a:gd name="connsiteX25" fmla="*/ 224806 w 276857"/>
                <a:gd name="connsiteY25" fmla="*/ 201945 h 383217"/>
                <a:gd name="connsiteX26" fmla="*/ 224864 w 276857"/>
                <a:gd name="connsiteY26" fmla="*/ 201594 h 383217"/>
                <a:gd name="connsiteX27" fmla="*/ 224920 w 276857"/>
                <a:gd name="connsiteY27" fmla="*/ 201250 h 383217"/>
                <a:gd name="connsiteX28" fmla="*/ 224966 w 276857"/>
                <a:gd name="connsiteY28" fmla="*/ 200907 h 383217"/>
                <a:gd name="connsiteX29" fmla="*/ 225035 w 276857"/>
                <a:gd name="connsiteY29" fmla="*/ 200555 h 383217"/>
                <a:gd name="connsiteX30" fmla="*/ 225091 w 276857"/>
                <a:gd name="connsiteY30" fmla="*/ 200212 h 383217"/>
                <a:gd name="connsiteX31" fmla="*/ 225139 w 276857"/>
                <a:gd name="connsiteY31" fmla="*/ 199880 h 383217"/>
                <a:gd name="connsiteX32" fmla="*/ 225195 w 276857"/>
                <a:gd name="connsiteY32" fmla="*/ 199526 h 383217"/>
                <a:gd name="connsiteX33" fmla="*/ 225254 w 276857"/>
                <a:gd name="connsiteY33" fmla="*/ 199182 h 383217"/>
                <a:gd name="connsiteX34" fmla="*/ 225320 w 276857"/>
                <a:gd name="connsiteY34" fmla="*/ 198831 h 383217"/>
                <a:gd name="connsiteX35" fmla="*/ 223198 w 276857"/>
                <a:gd name="connsiteY35" fmla="*/ 185628 h 383217"/>
                <a:gd name="connsiteX36" fmla="*/ 197473 w 276857"/>
                <a:gd name="connsiteY36" fmla="*/ 192906 h 383217"/>
                <a:gd name="connsiteX37" fmla="*/ 95229 w 276857"/>
                <a:gd name="connsiteY37" fmla="*/ 247310 h 383217"/>
                <a:gd name="connsiteX38" fmla="*/ 74187 w 276857"/>
                <a:gd name="connsiteY38" fmla="*/ 256502 h 383217"/>
                <a:gd name="connsiteX39" fmla="*/ 54916 w 276857"/>
                <a:gd name="connsiteY39" fmla="*/ 261448 h 383217"/>
                <a:gd name="connsiteX40" fmla="*/ 36366 w 276857"/>
                <a:gd name="connsiteY40" fmla="*/ 264152 h 383217"/>
                <a:gd name="connsiteX41" fmla="*/ 65774 w 276857"/>
                <a:gd name="connsiteY41" fmla="*/ 235612 h 383217"/>
                <a:gd name="connsiteX42" fmla="*/ 87652 w 276857"/>
                <a:gd name="connsiteY42" fmla="*/ 225438 h 383217"/>
                <a:gd name="connsiteX43" fmla="*/ 108694 w 276857"/>
                <a:gd name="connsiteY43" fmla="*/ 216322 h 383217"/>
                <a:gd name="connsiteX44" fmla="*/ 124890 w 276857"/>
                <a:gd name="connsiteY44" fmla="*/ 168109 h 383217"/>
                <a:gd name="connsiteX45" fmla="*/ 44552 w 276857"/>
                <a:gd name="connsiteY45" fmla="*/ 201041 h 383217"/>
                <a:gd name="connsiteX46" fmla="*/ 22636 w 276857"/>
                <a:gd name="connsiteY46" fmla="*/ 204004 h 383217"/>
                <a:gd name="connsiteX47" fmla="*/ 31903 w 276857"/>
                <a:gd name="connsiteY47" fmla="*/ 178569 h 383217"/>
                <a:gd name="connsiteX48" fmla="*/ 33835 w 276857"/>
                <a:gd name="connsiteY48" fmla="*/ 188638 h 383217"/>
                <a:gd name="connsiteX49" fmla="*/ 42810 w 276857"/>
                <a:gd name="connsiteY49" fmla="*/ 186952 h 383217"/>
                <a:gd name="connsiteX50" fmla="*/ 79164 w 276857"/>
                <a:gd name="connsiteY50" fmla="*/ 171767 h 383217"/>
                <a:gd name="connsiteX51" fmla="*/ 120512 w 276857"/>
                <a:gd name="connsiteY51" fmla="*/ 151305 h 383217"/>
                <a:gd name="connsiteX52" fmla="*/ 132542 w 276857"/>
                <a:gd name="connsiteY52" fmla="*/ 144808 h 383217"/>
                <a:gd name="connsiteX53" fmla="*/ 135044 w 276857"/>
                <a:gd name="connsiteY53" fmla="*/ 127394 h 383217"/>
                <a:gd name="connsiteX54" fmla="*/ 141993 w 276857"/>
                <a:gd name="connsiteY54" fmla="*/ 93166 h 383217"/>
                <a:gd name="connsiteX55" fmla="*/ 146780 w 276857"/>
                <a:gd name="connsiteY55" fmla="*/ 81430 h 383217"/>
                <a:gd name="connsiteX56" fmla="*/ 146865 w 276857"/>
                <a:gd name="connsiteY56" fmla="*/ 81001 h 383217"/>
                <a:gd name="connsiteX57" fmla="*/ 146921 w 276857"/>
                <a:gd name="connsiteY57" fmla="*/ 80782 h 383217"/>
                <a:gd name="connsiteX58" fmla="*/ 146970 w 276857"/>
                <a:gd name="connsiteY58" fmla="*/ 80563 h 383217"/>
                <a:gd name="connsiteX59" fmla="*/ 146999 w 276857"/>
                <a:gd name="connsiteY59" fmla="*/ 80353 h 383217"/>
                <a:gd name="connsiteX60" fmla="*/ 147036 w 276857"/>
                <a:gd name="connsiteY60" fmla="*/ 80125 h 383217"/>
                <a:gd name="connsiteX61" fmla="*/ 147094 w 276857"/>
                <a:gd name="connsiteY61" fmla="*/ 79687 h 383217"/>
                <a:gd name="connsiteX62" fmla="*/ 147206 w 276857"/>
                <a:gd name="connsiteY62" fmla="*/ 78782 h 383217"/>
                <a:gd name="connsiteX63" fmla="*/ 147245 w 276857"/>
                <a:gd name="connsiteY63" fmla="*/ 78324 h 383217"/>
                <a:gd name="connsiteX64" fmla="*/ 147265 w 276857"/>
                <a:gd name="connsiteY64" fmla="*/ 78105 h 383217"/>
                <a:gd name="connsiteX65" fmla="*/ 147284 w 276857"/>
                <a:gd name="connsiteY65" fmla="*/ 77858 h 383217"/>
                <a:gd name="connsiteX66" fmla="*/ 147284 w 276857"/>
                <a:gd name="connsiteY66" fmla="*/ 77639 h 383217"/>
                <a:gd name="connsiteX67" fmla="*/ 147294 w 276857"/>
                <a:gd name="connsiteY67" fmla="*/ 77410 h 383217"/>
                <a:gd name="connsiteX68" fmla="*/ 147294 w 276857"/>
                <a:gd name="connsiteY68" fmla="*/ 77172 h 383217"/>
                <a:gd name="connsiteX69" fmla="*/ 147311 w 276857"/>
                <a:gd name="connsiteY69" fmla="*/ 76943 h 383217"/>
                <a:gd name="connsiteX70" fmla="*/ 147311 w 276857"/>
                <a:gd name="connsiteY70" fmla="*/ 74819 h 383217"/>
                <a:gd name="connsiteX71" fmla="*/ 147294 w 276857"/>
                <a:gd name="connsiteY71" fmla="*/ 74571 h 383217"/>
                <a:gd name="connsiteX72" fmla="*/ 147294 w 276857"/>
                <a:gd name="connsiteY72" fmla="*/ 74095 h 383217"/>
                <a:gd name="connsiteX73" fmla="*/ 147284 w 276857"/>
                <a:gd name="connsiteY73" fmla="*/ 73866 h 383217"/>
                <a:gd name="connsiteX74" fmla="*/ 147084 w 276857"/>
                <a:gd name="connsiteY74" fmla="*/ 70084 h 383217"/>
                <a:gd name="connsiteX75" fmla="*/ 147084 w 276857"/>
                <a:gd name="connsiteY75" fmla="*/ 69856 h 383217"/>
                <a:gd name="connsiteX76" fmla="*/ 147065 w 276857"/>
                <a:gd name="connsiteY76" fmla="*/ 69856 h 383217"/>
                <a:gd name="connsiteX77" fmla="*/ 147065 w 276857"/>
                <a:gd name="connsiteY77" fmla="*/ 69627 h 383217"/>
                <a:gd name="connsiteX78" fmla="*/ 147055 w 276857"/>
                <a:gd name="connsiteY78" fmla="*/ 69389 h 383217"/>
                <a:gd name="connsiteX79" fmla="*/ 147055 w 276857"/>
                <a:gd name="connsiteY79" fmla="*/ 69160 h 383217"/>
                <a:gd name="connsiteX80" fmla="*/ 147026 w 276857"/>
                <a:gd name="connsiteY80" fmla="*/ 68712 h 383217"/>
                <a:gd name="connsiteX81" fmla="*/ 147026 w 276857"/>
                <a:gd name="connsiteY81" fmla="*/ 68255 h 383217"/>
                <a:gd name="connsiteX82" fmla="*/ 147006 w 276857"/>
                <a:gd name="connsiteY82" fmla="*/ 68255 h 383217"/>
                <a:gd name="connsiteX83" fmla="*/ 147006 w 276857"/>
                <a:gd name="connsiteY83" fmla="*/ 67579 h 383217"/>
                <a:gd name="connsiteX84" fmla="*/ 146999 w 276857"/>
                <a:gd name="connsiteY84" fmla="*/ 67360 h 383217"/>
                <a:gd name="connsiteX85" fmla="*/ 146999 w 276857"/>
                <a:gd name="connsiteY85" fmla="*/ 66702 h 383217"/>
                <a:gd name="connsiteX86" fmla="*/ 146980 w 276857"/>
                <a:gd name="connsiteY86" fmla="*/ 42935 h 383217"/>
                <a:gd name="connsiteX87" fmla="*/ 146980 w 276857"/>
                <a:gd name="connsiteY87" fmla="*/ 95 h 383217"/>
                <a:gd name="connsiteX88" fmla="*/ 192611 w 276857"/>
                <a:gd name="connsiteY88" fmla="*/ 35895 h 383217"/>
                <a:gd name="connsiteX89" fmla="*/ 177888 w 276857"/>
                <a:gd name="connsiteY89" fmla="*/ 130938 h 383217"/>
                <a:gd name="connsiteX90" fmla="*/ 233817 w 276857"/>
                <a:gd name="connsiteY90" fmla="*/ 111657 h 383217"/>
                <a:gd name="connsiteX91" fmla="*/ 221210 w 276857"/>
                <a:gd name="connsiteY91" fmla="*/ 99625 h 383217"/>
                <a:gd name="connsiteX92" fmla="*/ 212719 w 276857"/>
                <a:gd name="connsiteY92" fmla="*/ 95433 h 383217"/>
                <a:gd name="connsiteX93" fmla="*/ 212615 w 276857"/>
                <a:gd name="connsiteY93" fmla="*/ 95357 h 383217"/>
                <a:gd name="connsiteX94" fmla="*/ 212359 w 276857"/>
                <a:gd name="connsiteY94" fmla="*/ 95148 h 383217"/>
                <a:gd name="connsiteX95" fmla="*/ 212264 w 276857"/>
                <a:gd name="connsiteY95" fmla="*/ 95071 h 383217"/>
                <a:gd name="connsiteX96" fmla="*/ 209085 w 276857"/>
                <a:gd name="connsiteY96" fmla="*/ 89222 h 383217"/>
                <a:gd name="connsiteX97" fmla="*/ 209085 w 276857"/>
                <a:gd name="connsiteY97" fmla="*/ 89127 h 383217"/>
                <a:gd name="connsiteX98" fmla="*/ 234085 w 276857"/>
                <a:gd name="connsiteY98" fmla="*/ 91128 h 383217"/>
                <a:gd name="connsiteX99" fmla="*/ 248873 w 276857"/>
                <a:gd name="connsiteY99" fmla="*/ 90966 h 383217"/>
                <a:gd name="connsiteX100" fmla="*/ 260170 w 276857"/>
                <a:gd name="connsiteY100" fmla="*/ 90499 h 383217"/>
                <a:gd name="connsiteX101" fmla="*/ 267031 w 276857"/>
                <a:gd name="connsiteY101" fmla="*/ 96110 h 383217"/>
                <a:gd name="connsiteX102" fmla="*/ 274978 w 276857"/>
                <a:gd name="connsiteY102" fmla="*/ 99044 h 383217"/>
                <a:gd name="connsiteX103" fmla="*/ 266061 w 276857"/>
                <a:gd name="connsiteY103" fmla="*/ 115277 h 383217"/>
                <a:gd name="connsiteX104" fmla="*/ 234007 w 276857"/>
                <a:gd name="connsiteY104" fmla="*/ 127270 h 383217"/>
                <a:gd name="connsiteX105" fmla="*/ 202014 w 276857"/>
                <a:gd name="connsiteY105" fmla="*/ 139606 h 383217"/>
                <a:gd name="connsiteX106" fmla="*/ 184712 w 276857"/>
                <a:gd name="connsiteY106" fmla="*/ 145941 h 383217"/>
                <a:gd name="connsiteX107" fmla="*/ 167583 w 276857"/>
                <a:gd name="connsiteY107" fmla="*/ 151590 h 383217"/>
                <a:gd name="connsiteX108" fmla="*/ 153489 w 276857"/>
                <a:gd name="connsiteY108" fmla="*/ 175482 h 383217"/>
                <a:gd name="connsiteX109" fmla="*/ 141717 w 276857"/>
                <a:gd name="connsiteY109" fmla="*/ 200726 h 383217"/>
                <a:gd name="connsiteX110" fmla="*/ 173454 w 276857"/>
                <a:gd name="connsiteY110" fmla="*/ 191105 h 383217"/>
                <a:gd name="connsiteX111" fmla="*/ 219999 w 276857"/>
                <a:gd name="connsiteY111" fmla="*/ 174091 h 383217"/>
                <a:gd name="connsiteX112" fmla="*/ 236339 w 276857"/>
                <a:gd name="connsiteY112" fmla="*/ 168623 h 383217"/>
                <a:gd name="connsiteX113" fmla="*/ 242622 w 276857"/>
                <a:gd name="connsiteY113" fmla="*/ 171072 h 383217"/>
                <a:gd name="connsiteX114" fmla="*/ 251166 w 276857"/>
                <a:gd name="connsiteY114" fmla="*/ 178893 h 383217"/>
                <a:gd name="connsiteX115" fmla="*/ 250035 w 276857"/>
                <a:gd name="connsiteY115" fmla="*/ 199002 h 383217"/>
                <a:gd name="connsiteX116" fmla="*/ 245200 w 276857"/>
                <a:gd name="connsiteY116" fmla="*/ 259838 h 383217"/>
                <a:gd name="connsiteX117" fmla="*/ 237216 w 276857"/>
                <a:gd name="connsiteY117" fmla="*/ 351146 h 383217"/>
                <a:gd name="connsiteX118" fmla="*/ 235674 w 276857"/>
                <a:gd name="connsiteY118" fmla="*/ 364195 h 383217"/>
                <a:gd name="connsiteX119" fmla="*/ 233247 w 276857"/>
                <a:gd name="connsiteY119" fmla="*/ 381905 h 383217"/>
                <a:gd name="connsiteX120" fmla="*/ 191651 w 276857"/>
                <a:gd name="connsiteY120" fmla="*/ 360920 h 383217"/>
                <a:gd name="connsiteX121" fmla="*/ 176156 w 276857"/>
                <a:gd name="connsiteY121" fmla="*/ 349192 h 383217"/>
                <a:gd name="connsiteX122" fmla="*/ 169771 w 276857"/>
                <a:gd name="connsiteY122" fmla="*/ 345449 h 383217"/>
                <a:gd name="connsiteX123" fmla="*/ 165212 w 276857"/>
                <a:gd name="connsiteY123" fmla="*/ 350765 h 383217"/>
                <a:gd name="connsiteX124" fmla="*/ 138643 w 276857"/>
                <a:gd name="connsiteY124" fmla="*/ 351660 h 383217"/>
                <a:gd name="connsiteX125" fmla="*/ 132267 w 276857"/>
                <a:gd name="connsiteY125" fmla="*/ 337533 h 383217"/>
                <a:gd name="connsiteX126" fmla="*/ 117810 w 276857"/>
                <a:gd name="connsiteY126" fmla="*/ 333616 h 383217"/>
                <a:gd name="connsiteX127" fmla="*/ 116850 w 276857"/>
                <a:gd name="connsiteY127" fmla="*/ 329027 h 383217"/>
                <a:gd name="connsiteX128" fmla="*/ 123263 w 276857"/>
                <a:gd name="connsiteY128" fmla="*/ 319708 h 383217"/>
                <a:gd name="connsiteX129" fmla="*/ 139622 w 276857"/>
                <a:gd name="connsiteY129" fmla="*/ 314107 h 383217"/>
                <a:gd name="connsiteX130" fmla="*/ 137339 w 276857"/>
                <a:gd name="connsiteY130" fmla="*/ 306734 h 383217"/>
                <a:gd name="connsiteX131" fmla="*/ 129412 w 276857"/>
                <a:gd name="connsiteY131" fmla="*/ 302781 h 383217"/>
                <a:gd name="connsiteX132" fmla="*/ 121150 w 276857"/>
                <a:gd name="connsiteY132" fmla="*/ 293370 h 383217"/>
                <a:gd name="connsiteX133" fmla="*/ 139622 w 276857"/>
                <a:gd name="connsiteY133" fmla="*/ 279689 h 383217"/>
                <a:gd name="connsiteX134" fmla="*/ 144305 w 276857"/>
                <a:gd name="connsiteY134" fmla="*/ 268410 h 383217"/>
                <a:gd name="connsiteX135" fmla="*/ 151394 w 276857"/>
                <a:gd name="connsiteY135" fmla="*/ 258294 h 383217"/>
                <a:gd name="connsiteX136" fmla="*/ 161302 w 276857"/>
                <a:gd name="connsiteY136" fmla="*/ 234897 h 383217"/>
                <a:gd name="connsiteX137" fmla="*/ 145523 w 276857"/>
                <a:gd name="connsiteY137" fmla="*/ 241118 h 383217"/>
                <a:gd name="connsiteX138" fmla="*/ 133256 w 276857"/>
                <a:gd name="connsiteY138" fmla="*/ 255665 h 383217"/>
                <a:gd name="connsiteX139" fmla="*/ 120181 w 276857"/>
                <a:gd name="connsiteY139" fmla="*/ 270802 h 383217"/>
                <a:gd name="connsiteX140" fmla="*/ 106942 w 276857"/>
                <a:gd name="connsiteY140" fmla="*/ 279994 h 383217"/>
                <a:gd name="connsiteX141" fmla="*/ 89155 w 276857"/>
                <a:gd name="connsiteY141" fmla="*/ 274087 h 383217"/>
                <a:gd name="connsiteX142" fmla="*/ 80933 w 276857"/>
                <a:gd name="connsiteY142" fmla="*/ 259150 h 383217"/>
                <a:gd name="connsiteX143" fmla="*/ 108894 w 276857"/>
                <a:gd name="connsiteY143" fmla="*/ 257311 h 383217"/>
                <a:gd name="connsiteX144" fmla="*/ 130791 w 276857"/>
                <a:gd name="connsiteY144" fmla="*/ 243872 h 383217"/>
                <a:gd name="connsiteX145" fmla="*/ 148502 w 276857"/>
                <a:gd name="connsiteY145" fmla="*/ 229286 h 383217"/>
                <a:gd name="connsiteX146" fmla="*/ 163765 w 276857"/>
                <a:gd name="connsiteY146" fmla="*/ 220504 h 383217"/>
                <a:gd name="connsiteX147" fmla="*/ 179136 w 276857"/>
                <a:gd name="connsiteY147" fmla="*/ 212683 h 383217"/>
                <a:gd name="connsiteX148" fmla="*/ 195276 w 276857"/>
                <a:gd name="connsiteY148" fmla="*/ 226923 h 383217"/>
                <a:gd name="connsiteX149" fmla="*/ 185930 w 276857"/>
                <a:gd name="connsiteY149" fmla="*/ 235553 h 383217"/>
                <a:gd name="connsiteX150" fmla="*/ 177718 w 276857"/>
                <a:gd name="connsiteY150" fmla="*/ 245423 h 383217"/>
                <a:gd name="connsiteX151" fmla="*/ 151662 w 276857"/>
                <a:gd name="connsiteY151" fmla="*/ 274146 h 383217"/>
                <a:gd name="connsiteX152" fmla="*/ 170180 w 276857"/>
                <a:gd name="connsiteY152" fmla="*/ 275231 h 383217"/>
                <a:gd name="connsiteX153" fmla="*/ 171084 w 276857"/>
                <a:gd name="connsiteY153" fmla="*/ 288195 h 383217"/>
                <a:gd name="connsiteX154" fmla="*/ 164747 w 276857"/>
                <a:gd name="connsiteY154" fmla="*/ 297675 h 383217"/>
                <a:gd name="connsiteX155" fmla="*/ 172066 w 276857"/>
                <a:gd name="connsiteY155" fmla="*/ 301886 h 383217"/>
                <a:gd name="connsiteX156" fmla="*/ 175252 w 276857"/>
                <a:gd name="connsiteY156" fmla="*/ 304210 h 383217"/>
                <a:gd name="connsiteX157" fmla="*/ 173055 w 276857"/>
                <a:gd name="connsiteY157" fmla="*/ 315441 h 383217"/>
                <a:gd name="connsiteX158" fmla="*/ 172360 w 276857"/>
                <a:gd name="connsiteY158" fmla="*/ 327702 h 383217"/>
                <a:gd name="connsiteX159" fmla="*/ 187643 w 276857"/>
                <a:gd name="connsiteY159" fmla="*/ 344020 h 383217"/>
                <a:gd name="connsiteX160" fmla="*/ 216907 w 276857"/>
                <a:gd name="connsiteY160" fmla="*/ 343010 h 383217"/>
                <a:gd name="connsiteX161" fmla="*/ 220771 w 276857"/>
                <a:gd name="connsiteY161" fmla="*/ 302286 h 383217"/>
                <a:gd name="connsiteX162" fmla="*/ 220696 w 276857"/>
                <a:gd name="connsiteY162" fmla="*/ 300989 h 383217"/>
                <a:gd name="connsiteX163" fmla="*/ 220637 w 276857"/>
                <a:gd name="connsiteY163" fmla="*/ 299713 h 383217"/>
                <a:gd name="connsiteX164" fmla="*/ 220513 w 276857"/>
                <a:gd name="connsiteY164" fmla="*/ 295894 h 383217"/>
                <a:gd name="connsiteX165" fmla="*/ 220486 w 276857"/>
                <a:gd name="connsiteY165" fmla="*/ 294616 h 383217"/>
                <a:gd name="connsiteX166" fmla="*/ 220476 w 276857"/>
                <a:gd name="connsiteY166" fmla="*/ 293331 h 383217"/>
                <a:gd name="connsiteX167" fmla="*/ 220457 w 276857"/>
                <a:gd name="connsiteY167" fmla="*/ 292063 h 383217"/>
                <a:gd name="connsiteX168" fmla="*/ 220457 w 276857"/>
                <a:gd name="connsiteY168" fmla="*/ 288244 h 383217"/>
                <a:gd name="connsiteX169" fmla="*/ 220486 w 276857"/>
                <a:gd name="connsiteY169" fmla="*/ 285691 h 383217"/>
                <a:gd name="connsiteX170" fmla="*/ 220503 w 276857"/>
                <a:gd name="connsiteY170" fmla="*/ 284432 h 383217"/>
                <a:gd name="connsiteX171" fmla="*/ 220513 w 276857"/>
                <a:gd name="connsiteY171" fmla="*/ 284432 h 383217"/>
                <a:gd name="connsiteX172" fmla="*/ 220601 w 276857"/>
                <a:gd name="connsiteY172" fmla="*/ 280604 h 383217"/>
                <a:gd name="connsiteX173" fmla="*/ 220637 w 276857"/>
                <a:gd name="connsiteY173" fmla="*/ 279348 h 383217"/>
                <a:gd name="connsiteX174" fmla="*/ 220686 w 276857"/>
                <a:gd name="connsiteY174" fmla="*/ 278070 h 383217"/>
                <a:gd name="connsiteX175" fmla="*/ 220742 w 276857"/>
                <a:gd name="connsiteY175" fmla="*/ 276794 h 383217"/>
                <a:gd name="connsiteX176" fmla="*/ 220800 w 276857"/>
                <a:gd name="connsiteY176" fmla="*/ 275536 h 38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76857" h="383217">
                  <a:moveTo>
                    <a:pt x="42001" y="268934"/>
                  </a:moveTo>
                  <a:cubicBezTo>
                    <a:pt x="47103" y="270373"/>
                    <a:pt x="38508" y="287500"/>
                    <a:pt x="35348" y="295236"/>
                  </a:cubicBezTo>
                  <a:cubicBezTo>
                    <a:pt x="34939" y="296226"/>
                    <a:pt x="32132" y="302086"/>
                    <a:pt x="31447" y="303306"/>
                  </a:cubicBezTo>
                  <a:cubicBezTo>
                    <a:pt x="29991" y="305964"/>
                    <a:pt x="28877" y="308859"/>
                    <a:pt x="28117" y="311773"/>
                  </a:cubicBezTo>
                  <a:cubicBezTo>
                    <a:pt x="26499" y="317843"/>
                    <a:pt x="26404" y="324196"/>
                    <a:pt x="26804" y="330407"/>
                  </a:cubicBezTo>
                  <a:cubicBezTo>
                    <a:pt x="27649" y="343544"/>
                    <a:pt x="32103" y="354345"/>
                    <a:pt x="31781" y="367444"/>
                  </a:cubicBezTo>
                  <a:cubicBezTo>
                    <a:pt x="27021" y="368207"/>
                    <a:pt x="23749" y="372865"/>
                    <a:pt x="19001" y="372714"/>
                  </a:cubicBezTo>
                  <a:cubicBezTo>
                    <a:pt x="7314" y="361691"/>
                    <a:pt x="-13842" y="336552"/>
                    <a:pt x="13042" y="327883"/>
                  </a:cubicBezTo>
                  <a:cubicBezTo>
                    <a:pt x="14650" y="327359"/>
                    <a:pt x="16136" y="314507"/>
                    <a:pt x="16572" y="312612"/>
                  </a:cubicBezTo>
                  <a:cubicBezTo>
                    <a:pt x="17953" y="306705"/>
                    <a:pt x="19408" y="300752"/>
                    <a:pt x="21549" y="295007"/>
                  </a:cubicBezTo>
                  <a:cubicBezTo>
                    <a:pt x="23880" y="288749"/>
                    <a:pt x="26965" y="281367"/>
                    <a:pt x="31962" y="276507"/>
                  </a:cubicBezTo>
                  <a:cubicBezTo>
                    <a:pt x="34369" y="274173"/>
                    <a:pt x="38946" y="269868"/>
                    <a:pt x="42001" y="268934"/>
                  </a:cubicBezTo>
                  <a:moveTo>
                    <a:pt x="220781" y="275516"/>
                  </a:moveTo>
                  <a:cubicBezTo>
                    <a:pt x="221495" y="259009"/>
                    <a:pt x="223122" y="242565"/>
                    <a:pt x="223407" y="225998"/>
                  </a:cubicBezTo>
                  <a:lnTo>
                    <a:pt x="223427" y="224713"/>
                  </a:lnTo>
                  <a:lnTo>
                    <a:pt x="223436" y="224713"/>
                  </a:lnTo>
                  <a:lnTo>
                    <a:pt x="223436" y="223448"/>
                  </a:lnTo>
                  <a:lnTo>
                    <a:pt x="223444" y="222179"/>
                  </a:lnTo>
                  <a:lnTo>
                    <a:pt x="223444" y="219485"/>
                  </a:lnTo>
                  <a:cubicBezTo>
                    <a:pt x="223502" y="214358"/>
                    <a:pt x="223836" y="209366"/>
                    <a:pt x="224472" y="204338"/>
                  </a:cubicBezTo>
                  <a:lnTo>
                    <a:pt x="224530" y="204004"/>
                  </a:lnTo>
                  <a:lnTo>
                    <a:pt x="224616" y="203318"/>
                  </a:lnTo>
                  <a:lnTo>
                    <a:pt x="224672" y="202975"/>
                  </a:lnTo>
                  <a:lnTo>
                    <a:pt x="224711" y="202623"/>
                  </a:lnTo>
                  <a:lnTo>
                    <a:pt x="224767" y="202289"/>
                  </a:lnTo>
                  <a:lnTo>
                    <a:pt x="224806" y="201945"/>
                  </a:lnTo>
                  <a:lnTo>
                    <a:pt x="224864" y="201594"/>
                  </a:lnTo>
                  <a:lnTo>
                    <a:pt x="224920" y="201250"/>
                  </a:lnTo>
                  <a:lnTo>
                    <a:pt x="224966" y="200907"/>
                  </a:lnTo>
                  <a:lnTo>
                    <a:pt x="225035" y="200555"/>
                  </a:lnTo>
                  <a:lnTo>
                    <a:pt x="225091" y="200212"/>
                  </a:lnTo>
                  <a:lnTo>
                    <a:pt x="225139" y="199880"/>
                  </a:lnTo>
                  <a:lnTo>
                    <a:pt x="225195" y="199526"/>
                  </a:lnTo>
                  <a:lnTo>
                    <a:pt x="225254" y="199182"/>
                  </a:lnTo>
                  <a:lnTo>
                    <a:pt x="225320" y="198831"/>
                  </a:lnTo>
                  <a:cubicBezTo>
                    <a:pt x="226063" y="194658"/>
                    <a:pt x="227890" y="188362"/>
                    <a:pt x="223198" y="185628"/>
                  </a:cubicBezTo>
                  <a:cubicBezTo>
                    <a:pt x="216259" y="181589"/>
                    <a:pt x="203128" y="189991"/>
                    <a:pt x="197473" y="192906"/>
                  </a:cubicBezTo>
                  <a:cubicBezTo>
                    <a:pt x="163185" y="210644"/>
                    <a:pt x="129867" y="230210"/>
                    <a:pt x="95229" y="247310"/>
                  </a:cubicBezTo>
                  <a:cubicBezTo>
                    <a:pt x="88395" y="250683"/>
                    <a:pt x="81456" y="254017"/>
                    <a:pt x="74187" y="256502"/>
                  </a:cubicBezTo>
                  <a:cubicBezTo>
                    <a:pt x="67821" y="258675"/>
                    <a:pt x="61311" y="259150"/>
                    <a:pt x="54916" y="261448"/>
                  </a:cubicBezTo>
                  <a:cubicBezTo>
                    <a:pt x="48348" y="263791"/>
                    <a:pt x="43570" y="264457"/>
                    <a:pt x="36366" y="264152"/>
                  </a:cubicBezTo>
                  <a:cubicBezTo>
                    <a:pt x="33618" y="251293"/>
                    <a:pt x="56239" y="240745"/>
                    <a:pt x="65774" y="235612"/>
                  </a:cubicBezTo>
                  <a:cubicBezTo>
                    <a:pt x="72835" y="231810"/>
                    <a:pt x="80248" y="228581"/>
                    <a:pt x="87652" y="225438"/>
                  </a:cubicBezTo>
                  <a:cubicBezTo>
                    <a:pt x="92315" y="223465"/>
                    <a:pt x="105904" y="220294"/>
                    <a:pt x="108694" y="216322"/>
                  </a:cubicBezTo>
                  <a:cubicBezTo>
                    <a:pt x="117630" y="203575"/>
                    <a:pt x="123311" y="187761"/>
                    <a:pt x="124890" y="168109"/>
                  </a:cubicBezTo>
                  <a:cubicBezTo>
                    <a:pt x="103336" y="174120"/>
                    <a:pt x="48625" y="198668"/>
                    <a:pt x="44552" y="201041"/>
                  </a:cubicBezTo>
                  <a:cubicBezTo>
                    <a:pt x="37804" y="204918"/>
                    <a:pt x="32018" y="207842"/>
                    <a:pt x="22636" y="204004"/>
                  </a:cubicBezTo>
                  <a:cubicBezTo>
                    <a:pt x="11843" y="199592"/>
                    <a:pt x="25013" y="183713"/>
                    <a:pt x="31903" y="178569"/>
                  </a:cubicBezTo>
                  <a:cubicBezTo>
                    <a:pt x="32103" y="181303"/>
                    <a:pt x="30914" y="187114"/>
                    <a:pt x="33835" y="188638"/>
                  </a:cubicBezTo>
                  <a:cubicBezTo>
                    <a:pt x="35492" y="189495"/>
                    <a:pt x="41078" y="187466"/>
                    <a:pt x="42810" y="186952"/>
                  </a:cubicBezTo>
                  <a:cubicBezTo>
                    <a:pt x="55230" y="183246"/>
                    <a:pt x="67467" y="177121"/>
                    <a:pt x="79164" y="171767"/>
                  </a:cubicBezTo>
                  <a:cubicBezTo>
                    <a:pt x="93153" y="165365"/>
                    <a:pt x="106752" y="158164"/>
                    <a:pt x="120512" y="151305"/>
                  </a:cubicBezTo>
                  <a:cubicBezTo>
                    <a:pt x="124749" y="149199"/>
                    <a:pt x="130306" y="149123"/>
                    <a:pt x="132542" y="144808"/>
                  </a:cubicBezTo>
                  <a:cubicBezTo>
                    <a:pt x="134825" y="140369"/>
                    <a:pt x="134350" y="132338"/>
                    <a:pt x="135044" y="127394"/>
                  </a:cubicBezTo>
                  <a:cubicBezTo>
                    <a:pt x="136645" y="115848"/>
                    <a:pt x="138253" y="104312"/>
                    <a:pt x="141993" y="93166"/>
                  </a:cubicBezTo>
                  <a:cubicBezTo>
                    <a:pt x="143296" y="89241"/>
                    <a:pt x="145827" y="85383"/>
                    <a:pt x="146780" y="81430"/>
                  </a:cubicBezTo>
                  <a:lnTo>
                    <a:pt x="146865" y="81001"/>
                  </a:lnTo>
                  <a:lnTo>
                    <a:pt x="146921" y="80782"/>
                  </a:lnTo>
                  <a:lnTo>
                    <a:pt x="146970" y="80563"/>
                  </a:lnTo>
                  <a:lnTo>
                    <a:pt x="146999" y="80353"/>
                  </a:lnTo>
                  <a:lnTo>
                    <a:pt x="147036" y="80125"/>
                  </a:lnTo>
                  <a:lnTo>
                    <a:pt x="147094" y="79687"/>
                  </a:lnTo>
                  <a:lnTo>
                    <a:pt x="147206" y="78782"/>
                  </a:lnTo>
                  <a:lnTo>
                    <a:pt x="147245" y="78324"/>
                  </a:lnTo>
                  <a:lnTo>
                    <a:pt x="147265" y="78105"/>
                  </a:lnTo>
                  <a:lnTo>
                    <a:pt x="147284" y="77858"/>
                  </a:lnTo>
                  <a:lnTo>
                    <a:pt x="147284" y="77639"/>
                  </a:lnTo>
                  <a:lnTo>
                    <a:pt x="147294" y="77410"/>
                  </a:lnTo>
                  <a:lnTo>
                    <a:pt x="147294" y="77172"/>
                  </a:lnTo>
                  <a:lnTo>
                    <a:pt x="147311" y="76943"/>
                  </a:lnTo>
                  <a:lnTo>
                    <a:pt x="147311" y="74819"/>
                  </a:lnTo>
                  <a:lnTo>
                    <a:pt x="147294" y="74571"/>
                  </a:lnTo>
                  <a:lnTo>
                    <a:pt x="147294" y="74095"/>
                  </a:lnTo>
                  <a:lnTo>
                    <a:pt x="147284" y="73866"/>
                  </a:lnTo>
                  <a:cubicBezTo>
                    <a:pt x="147235" y="72589"/>
                    <a:pt x="147150" y="71332"/>
                    <a:pt x="147084" y="70084"/>
                  </a:cubicBezTo>
                  <a:lnTo>
                    <a:pt x="147084" y="69856"/>
                  </a:lnTo>
                  <a:lnTo>
                    <a:pt x="147065" y="69856"/>
                  </a:lnTo>
                  <a:lnTo>
                    <a:pt x="147065" y="69627"/>
                  </a:lnTo>
                  <a:lnTo>
                    <a:pt x="147055" y="69389"/>
                  </a:lnTo>
                  <a:lnTo>
                    <a:pt x="147055" y="69160"/>
                  </a:lnTo>
                  <a:lnTo>
                    <a:pt x="147026" y="68712"/>
                  </a:lnTo>
                  <a:lnTo>
                    <a:pt x="147026" y="68255"/>
                  </a:lnTo>
                  <a:lnTo>
                    <a:pt x="147006" y="68255"/>
                  </a:lnTo>
                  <a:lnTo>
                    <a:pt x="147006" y="67579"/>
                  </a:lnTo>
                  <a:lnTo>
                    <a:pt x="146999" y="67360"/>
                  </a:lnTo>
                  <a:lnTo>
                    <a:pt x="146999" y="66702"/>
                  </a:lnTo>
                  <a:lnTo>
                    <a:pt x="146980" y="42935"/>
                  </a:lnTo>
                  <a:lnTo>
                    <a:pt x="146980" y="95"/>
                  </a:lnTo>
                  <a:cubicBezTo>
                    <a:pt x="156181" y="-2086"/>
                    <a:pt x="191307" y="33942"/>
                    <a:pt x="192611" y="35895"/>
                  </a:cubicBezTo>
                  <a:cubicBezTo>
                    <a:pt x="206049" y="56128"/>
                    <a:pt x="183713" y="115248"/>
                    <a:pt x="177888" y="130938"/>
                  </a:cubicBezTo>
                  <a:cubicBezTo>
                    <a:pt x="198665" y="131995"/>
                    <a:pt x="215918" y="117839"/>
                    <a:pt x="233817" y="111657"/>
                  </a:cubicBezTo>
                  <a:cubicBezTo>
                    <a:pt x="238015" y="110209"/>
                    <a:pt x="222114" y="100035"/>
                    <a:pt x="221210" y="99625"/>
                  </a:cubicBezTo>
                  <a:cubicBezTo>
                    <a:pt x="218345" y="98339"/>
                    <a:pt x="215221" y="97291"/>
                    <a:pt x="212719" y="95433"/>
                  </a:cubicBezTo>
                  <a:lnTo>
                    <a:pt x="212615" y="95357"/>
                  </a:lnTo>
                  <a:lnTo>
                    <a:pt x="212359" y="95148"/>
                  </a:lnTo>
                  <a:lnTo>
                    <a:pt x="212264" y="95071"/>
                  </a:lnTo>
                  <a:cubicBezTo>
                    <a:pt x="210597" y="93614"/>
                    <a:pt x="209131" y="91166"/>
                    <a:pt x="209085" y="89222"/>
                  </a:cubicBezTo>
                  <a:lnTo>
                    <a:pt x="209085" y="89127"/>
                  </a:lnTo>
                  <a:cubicBezTo>
                    <a:pt x="217163" y="88784"/>
                    <a:pt x="225805" y="91099"/>
                    <a:pt x="234085" y="91128"/>
                  </a:cubicBezTo>
                  <a:cubicBezTo>
                    <a:pt x="239004" y="91147"/>
                    <a:pt x="243935" y="91023"/>
                    <a:pt x="248873" y="90966"/>
                  </a:cubicBezTo>
                  <a:cubicBezTo>
                    <a:pt x="252348" y="90928"/>
                    <a:pt x="256782" y="89546"/>
                    <a:pt x="260170" y="90499"/>
                  </a:cubicBezTo>
                  <a:cubicBezTo>
                    <a:pt x="263805" y="91518"/>
                    <a:pt x="264185" y="94214"/>
                    <a:pt x="267031" y="96110"/>
                  </a:cubicBezTo>
                  <a:cubicBezTo>
                    <a:pt x="269428" y="97729"/>
                    <a:pt x="273645" y="97301"/>
                    <a:pt x="274978" y="99044"/>
                  </a:cubicBezTo>
                  <a:cubicBezTo>
                    <a:pt x="280516" y="106512"/>
                    <a:pt x="272693" y="113114"/>
                    <a:pt x="266061" y="115277"/>
                  </a:cubicBezTo>
                  <a:cubicBezTo>
                    <a:pt x="255135" y="118849"/>
                    <a:pt x="244771" y="123317"/>
                    <a:pt x="234007" y="127270"/>
                  </a:cubicBezTo>
                  <a:cubicBezTo>
                    <a:pt x="223264" y="131204"/>
                    <a:pt x="212739" y="135634"/>
                    <a:pt x="202014" y="139606"/>
                  </a:cubicBezTo>
                  <a:cubicBezTo>
                    <a:pt x="196255" y="141731"/>
                    <a:pt x="190528" y="143941"/>
                    <a:pt x="184712" y="145941"/>
                  </a:cubicBezTo>
                  <a:cubicBezTo>
                    <a:pt x="181277" y="147104"/>
                    <a:pt x="169639" y="148914"/>
                    <a:pt x="167583" y="151590"/>
                  </a:cubicBezTo>
                  <a:cubicBezTo>
                    <a:pt x="161928" y="159011"/>
                    <a:pt x="157543" y="167223"/>
                    <a:pt x="153489" y="175482"/>
                  </a:cubicBezTo>
                  <a:cubicBezTo>
                    <a:pt x="149672" y="183256"/>
                    <a:pt x="143505" y="192439"/>
                    <a:pt x="141717" y="200726"/>
                  </a:cubicBezTo>
                  <a:cubicBezTo>
                    <a:pt x="151718" y="201080"/>
                    <a:pt x="164423" y="194363"/>
                    <a:pt x="173454" y="191105"/>
                  </a:cubicBezTo>
                  <a:cubicBezTo>
                    <a:pt x="188976" y="185494"/>
                    <a:pt x="204373" y="179455"/>
                    <a:pt x="219999" y="174091"/>
                  </a:cubicBezTo>
                  <a:cubicBezTo>
                    <a:pt x="225264" y="172291"/>
                    <a:pt x="230811" y="169471"/>
                    <a:pt x="236339" y="168623"/>
                  </a:cubicBezTo>
                  <a:cubicBezTo>
                    <a:pt x="240956" y="167918"/>
                    <a:pt x="239613" y="167985"/>
                    <a:pt x="242622" y="171072"/>
                  </a:cubicBezTo>
                  <a:cubicBezTo>
                    <a:pt x="245524" y="174034"/>
                    <a:pt x="249626" y="174768"/>
                    <a:pt x="251166" y="178893"/>
                  </a:cubicBezTo>
                  <a:cubicBezTo>
                    <a:pt x="253337" y="184599"/>
                    <a:pt x="250291" y="193077"/>
                    <a:pt x="250035" y="199002"/>
                  </a:cubicBezTo>
                  <a:cubicBezTo>
                    <a:pt x="249168" y="219302"/>
                    <a:pt x="246932" y="239604"/>
                    <a:pt x="245200" y="259838"/>
                  </a:cubicBezTo>
                  <a:cubicBezTo>
                    <a:pt x="242649" y="290283"/>
                    <a:pt x="240052" y="320728"/>
                    <a:pt x="237216" y="351146"/>
                  </a:cubicBezTo>
                  <a:cubicBezTo>
                    <a:pt x="236807" y="355528"/>
                    <a:pt x="235874" y="359786"/>
                    <a:pt x="235674" y="364195"/>
                  </a:cubicBezTo>
                  <a:cubicBezTo>
                    <a:pt x="235474" y="368463"/>
                    <a:pt x="237435" y="378857"/>
                    <a:pt x="233247" y="381905"/>
                  </a:cubicBezTo>
                  <a:cubicBezTo>
                    <a:pt x="223663" y="388851"/>
                    <a:pt x="198311" y="366224"/>
                    <a:pt x="191651" y="360920"/>
                  </a:cubicBezTo>
                  <a:cubicBezTo>
                    <a:pt x="186559" y="356918"/>
                    <a:pt x="181811" y="352536"/>
                    <a:pt x="176156" y="349192"/>
                  </a:cubicBezTo>
                  <a:cubicBezTo>
                    <a:pt x="174443" y="348183"/>
                    <a:pt x="171988" y="344715"/>
                    <a:pt x="169771" y="345449"/>
                  </a:cubicBezTo>
                  <a:cubicBezTo>
                    <a:pt x="166211" y="346659"/>
                    <a:pt x="167174" y="348992"/>
                    <a:pt x="165212" y="350765"/>
                  </a:cubicBezTo>
                  <a:cubicBezTo>
                    <a:pt x="160808" y="354755"/>
                    <a:pt x="143754" y="353089"/>
                    <a:pt x="138643" y="351660"/>
                  </a:cubicBezTo>
                  <a:cubicBezTo>
                    <a:pt x="131819" y="349756"/>
                    <a:pt x="131409" y="343381"/>
                    <a:pt x="132267" y="337533"/>
                  </a:cubicBezTo>
                  <a:cubicBezTo>
                    <a:pt x="132476" y="336048"/>
                    <a:pt x="119399" y="335960"/>
                    <a:pt x="117810" y="333616"/>
                  </a:cubicBezTo>
                  <a:cubicBezTo>
                    <a:pt x="117391" y="333026"/>
                    <a:pt x="117260" y="330092"/>
                    <a:pt x="116850" y="329027"/>
                  </a:cubicBezTo>
                  <a:cubicBezTo>
                    <a:pt x="114680" y="323576"/>
                    <a:pt x="119114" y="322291"/>
                    <a:pt x="123263" y="319708"/>
                  </a:cubicBezTo>
                  <a:cubicBezTo>
                    <a:pt x="128318" y="316575"/>
                    <a:pt x="133466" y="314365"/>
                    <a:pt x="139622" y="314107"/>
                  </a:cubicBezTo>
                  <a:cubicBezTo>
                    <a:pt x="141525" y="314031"/>
                    <a:pt x="137948" y="307344"/>
                    <a:pt x="137339" y="306734"/>
                  </a:cubicBezTo>
                  <a:cubicBezTo>
                    <a:pt x="135283" y="304647"/>
                    <a:pt x="132094" y="303896"/>
                    <a:pt x="129412" y="302781"/>
                  </a:cubicBezTo>
                  <a:cubicBezTo>
                    <a:pt x="124520" y="300723"/>
                    <a:pt x="118334" y="299438"/>
                    <a:pt x="121150" y="293370"/>
                  </a:cubicBezTo>
                  <a:cubicBezTo>
                    <a:pt x="123767" y="287700"/>
                    <a:pt x="133695" y="281728"/>
                    <a:pt x="139622" y="279689"/>
                  </a:cubicBezTo>
                  <a:cubicBezTo>
                    <a:pt x="140346" y="279433"/>
                    <a:pt x="143496" y="269793"/>
                    <a:pt x="144305" y="268410"/>
                  </a:cubicBezTo>
                  <a:cubicBezTo>
                    <a:pt x="146390" y="264867"/>
                    <a:pt x="148968" y="261618"/>
                    <a:pt x="151394" y="258294"/>
                  </a:cubicBezTo>
                  <a:cubicBezTo>
                    <a:pt x="155972" y="251988"/>
                    <a:pt x="162625" y="242957"/>
                    <a:pt x="161302" y="234897"/>
                  </a:cubicBezTo>
                  <a:cubicBezTo>
                    <a:pt x="161149" y="233897"/>
                    <a:pt x="159188" y="230391"/>
                    <a:pt x="145523" y="241118"/>
                  </a:cubicBezTo>
                  <a:cubicBezTo>
                    <a:pt x="140925" y="244698"/>
                    <a:pt x="136940" y="251224"/>
                    <a:pt x="133256" y="255665"/>
                  </a:cubicBezTo>
                  <a:cubicBezTo>
                    <a:pt x="129002" y="260770"/>
                    <a:pt x="124264" y="265571"/>
                    <a:pt x="120181" y="270802"/>
                  </a:cubicBezTo>
                  <a:cubicBezTo>
                    <a:pt x="116183" y="275890"/>
                    <a:pt x="114421" y="280489"/>
                    <a:pt x="106942" y="279994"/>
                  </a:cubicBezTo>
                  <a:cubicBezTo>
                    <a:pt x="100661" y="279584"/>
                    <a:pt x="94456" y="277080"/>
                    <a:pt x="89155" y="274087"/>
                  </a:cubicBezTo>
                  <a:cubicBezTo>
                    <a:pt x="81257" y="269639"/>
                    <a:pt x="77661" y="268210"/>
                    <a:pt x="80933" y="259150"/>
                  </a:cubicBezTo>
                  <a:cubicBezTo>
                    <a:pt x="80696" y="259845"/>
                    <a:pt x="106304" y="258209"/>
                    <a:pt x="108894" y="257311"/>
                  </a:cubicBezTo>
                  <a:cubicBezTo>
                    <a:pt x="117145" y="254463"/>
                    <a:pt x="123911" y="248815"/>
                    <a:pt x="130791" y="243872"/>
                  </a:cubicBezTo>
                  <a:cubicBezTo>
                    <a:pt x="137025" y="239394"/>
                    <a:pt x="143030" y="234563"/>
                    <a:pt x="148502" y="229286"/>
                  </a:cubicBezTo>
                  <a:cubicBezTo>
                    <a:pt x="153860" y="224133"/>
                    <a:pt x="156705" y="222999"/>
                    <a:pt x="163765" y="220504"/>
                  </a:cubicBezTo>
                  <a:cubicBezTo>
                    <a:pt x="169266" y="218560"/>
                    <a:pt x="173549" y="214473"/>
                    <a:pt x="179136" y="212683"/>
                  </a:cubicBezTo>
                  <a:cubicBezTo>
                    <a:pt x="187758" y="209957"/>
                    <a:pt x="200597" y="217731"/>
                    <a:pt x="195276" y="226923"/>
                  </a:cubicBezTo>
                  <a:cubicBezTo>
                    <a:pt x="193373" y="230200"/>
                    <a:pt x="188471" y="232544"/>
                    <a:pt x="185930" y="235553"/>
                  </a:cubicBezTo>
                  <a:cubicBezTo>
                    <a:pt x="183151" y="238841"/>
                    <a:pt x="181048" y="242538"/>
                    <a:pt x="177718" y="245423"/>
                  </a:cubicBezTo>
                  <a:cubicBezTo>
                    <a:pt x="168134" y="253731"/>
                    <a:pt x="157429" y="263008"/>
                    <a:pt x="151662" y="274146"/>
                  </a:cubicBezTo>
                  <a:cubicBezTo>
                    <a:pt x="157190" y="275736"/>
                    <a:pt x="166489" y="270812"/>
                    <a:pt x="170180" y="275231"/>
                  </a:cubicBezTo>
                  <a:cubicBezTo>
                    <a:pt x="173016" y="278650"/>
                    <a:pt x="171598" y="284320"/>
                    <a:pt x="171084" y="288195"/>
                  </a:cubicBezTo>
                  <a:cubicBezTo>
                    <a:pt x="170533" y="292358"/>
                    <a:pt x="165298" y="294387"/>
                    <a:pt x="164747" y="297675"/>
                  </a:cubicBezTo>
                  <a:cubicBezTo>
                    <a:pt x="164014" y="301972"/>
                    <a:pt x="169551" y="300952"/>
                    <a:pt x="172066" y="301886"/>
                  </a:cubicBezTo>
                  <a:cubicBezTo>
                    <a:pt x="174787" y="302915"/>
                    <a:pt x="174129" y="301162"/>
                    <a:pt x="175252" y="304210"/>
                  </a:cubicBezTo>
                  <a:cubicBezTo>
                    <a:pt x="176185" y="306829"/>
                    <a:pt x="173569" y="312726"/>
                    <a:pt x="173055" y="315441"/>
                  </a:cubicBezTo>
                  <a:cubicBezTo>
                    <a:pt x="172321" y="319528"/>
                    <a:pt x="171293" y="323444"/>
                    <a:pt x="172360" y="327702"/>
                  </a:cubicBezTo>
                  <a:cubicBezTo>
                    <a:pt x="175720" y="341001"/>
                    <a:pt x="179136" y="340211"/>
                    <a:pt x="187643" y="344020"/>
                  </a:cubicBezTo>
                  <a:cubicBezTo>
                    <a:pt x="197359" y="348373"/>
                    <a:pt x="220856" y="357891"/>
                    <a:pt x="216907" y="343010"/>
                  </a:cubicBezTo>
                  <a:cubicBezTo>
                    <a:pt x="213509" y="330151"/>
                    <a:pt x="221436" y="314594"/>
                    <a:pt x="220771" y="302286"/>
                  </a:cubicBezTo>
                  <a:lnTo>
                    <a:pt x="220696" y="300989"/>
                  </a:lnTo>
                  <a:lnTo>
                    <a:pt x="220637" y="299713"/>
                  </a:lnTo>
                  <a:lnTo>
                    <a:pt x="220513" y="295894"/>
                  </a:lnTo>
                  <a:lnTo>
                    <a:pt x="220486" y="294616"/>
                  </a:lnTo>
                  <a:lnTo>
                    <a:pt x="220476" y="293331"/>
                  </a:lnTo>
                  <a:lnTo>
                    <a:pt x="220457" y="292063"/>
                  </a:lnTo>
                  <a:lnTo>
                    <a:pt x="220457" y="288244"/>
                  </a:lnTo>
                  <a:lnTo>
                    <a:pt x="220486" y="285691"/>
                  </a:lnTo>
                  <a:lnTo>
                    <a:pt x="220503" y="284432"/>
                  </a:lnTo>
                  <a:lnTo>
                    <a:pt x="220513" y="284432"/>
                  </a:lnTo>
                  <a:lnTo>
                    <a:pt x="220601" y="280604"/>
                  </a:lnTo>
                  <a:lnTo>
                    <a:pt x="220637" y="279348"/>
                  </a:lnTo>
                  <a:lnTo>
                    <a:pt x="220686" y="278070"/>
                  </a:lnTo>
                  <a:lnTo>
                    <a:pt x="220742" y="276794"/>
                  </a:lnTo>
                  <a:lnTo>
                    <a:pt x="220800" y="275536"/>
                  </a:ln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835429" y="298085"/>
              <a:ext cx="206980" cy="250217"/>
            </a:xfrm>
            <a:custGeom>
              <a:avLst/>
              <a:gdLst>
                <a:gd name="connsiteX0" fmla="*/ 16484 w 206980"/>
                <a:gd name="connsiteY0" fmla="*/ 136627 h 250217"/>
                <a:gd name="connsiteX1" fmla="*/ 24582 w 206980"/>
                <a:gd name="connsiteY1" fmla="*/ 154727 h 250217"/>
                <a:gd name="connsiteX2" fmla="*/ 27912 w 206980"/>
                <a:gd name="connsiteY2" fmla="*/ 176695 h 250217"/>
                <a:gd name="connsiteX3" fmla="*/ 34536 w 206980"/>
                <a:gd name="connsiteY3" fmla="*/ 208103 h 250217"/>
                <a:gd name="connsiteX4" fmla="*/ 458 w 206980"/>
                <a:gd name="connsiteY4" fmla="*/ 224610 h 250217"/>
                <a:gd name="connsiteX5" fmla="*/ 5131 w 206980"/>
                <a:gd name="connsiteY5" fmla="*/ 177580 h 250217"/>
                <a:gd name="connsiteX6" fmla="*/ 10137 w 206980"/>
                <a:gd name="connsiteY6" fmla="*/ 154946 h 250217"/>
                <a:gd name="connsiteX7" fmla="*/ 16484 w 206980"/>
                <a:gd name="connsiteY7" fmla="*/ 136627 h 250217"/>
                <a:gd name="connsiteX8" fmla="*/ 99326 w 206980"/>
                <a:gd name="connsiteY8" fmla="*/ 186086 h 250217"/>
                <a:gd name="connsiteX9" fmla="*/ 99068 w 206980"/>
                <a:gd name="connsiteY9" fmla="*/ 186315 h 250217"/>
                <a:gd name="connsiteX10" fmla="*/ 97041 w 206980"/>
                <a:gd name="connsiteY10" fmla="*/ 192337 h 250217"/>
                <a:gd name="connsiteX11" fmla="*/ 93930 w 206980"/>
                <a:gd name="connsiteY11" fmla="*/ 205015 h 250217"/>
                <a:gd name="connsiteX12" fmla="*/ 108691 w 206980"/>
                <a:gd name="connsiteY12" fmla="*/ 213114 h 250217"/>
                <a:gd name="connsiteX13" fmla="*/ 106939 w 206980"/>
                <a:gd name="connsiteY13" fmla="*/ 184345 h 250217"/>
                <a:gd name="connsiteX14" fmla="*/ 99336 w 206980"/>
                <a:gd name="connsiteY14" fmla="*/ 186079 h 250217"/>
                <a:gd name="connsiteX15" fmla="*/ 99336 w 206980"/>
                <a:gd name="connsiteY15" fmla="*/ 186086 h 250217"/>
                <a:gd name="connsiteX16" fmla="*/ 203771 w 206980"/>
                <a:gd name="connsiteY16" fmla="*/ 204881 h 250217"/>
                <a:gd name="connsiteX17" fmla="*/ 203315 w 206980"/>
                <a:gd name="connsiteY17" fmla="*/ 220182 h 250217"/>
                <a:gd name="connsiteX18" fmla="*/ 203315 w 206980"/>
                <a:gd name="connsiteY18" fmla="*/ 220448 h 250217"/>
                <a:gd name="connsiteX19" fmla="*/ 203305 w 206980"/>
                <a:gd name="connsiteY19" fmla="*/ 220706 h 250217"/>
                <a:gd name="connsiteX20" fmla="*/ 203305 w 206980"/>
                <a:gd name="connsiteY20" fmla="*/ 221230 h 250217"/>
                <a:gd name="connsiteX21" fmla="*/ 203286 w 206980"/>
                <a:gd name="connsiteY21" fmla="*/ 221486 h 250217"/>
                <a:gd name="connsiteX22" fmla="*/ 200060 w 206980"/>
                <a:gd name="connsiteY22" fmla="*/ 239157 h 250217"/>
                <a:gd name="connsiteX23" fmla="*/ 185908 w 206980"/>
                <a:gd name="connsiteY23" fmla="*/ 250171 h 250217"/>
                <a:gd name="connsiteX24" fmla="*/ 113059 w 206980"/>
                <a:gd name="connsiteY24" fmla="*/ 224249 h 250217"/>
                <a:gd name="connsiteX25" fmla="*/ 85279 w 206980"/>
                <a:gd name="connsiteY25" fmla="*/ 212990 h 250217"/>
                <a:gd name="connsiteX26" fmla="*/ 75163 w 206980"/>
                <a:gd name="connsiteY26" fmla="*/ 200138 h 250217"/>
                <a:gd name="connsiteX27" fmla="*/ 61040 w 206980"/>
                <a:gd name="connsiteY27" fmla="*/ 193946 h 250217"/>
                <a:gd name="connsiteX28" fmla="*/ 70376 w 206980"/>
                <a:gd name="connsiteY28" fmla="*/ 187079 h 250217"/>
                <a:gd name="connsiteX29" fmla="*/ 78494 w 206980"/>
                <a:gd name="connsiteY29" fmla="*/ 179819 h 250217"/>
                <a:gd name="connsiteX30" fmla="*/ 60841 w 206980"/>
                <a:gd name="connsiteY30" fmla="*/ 172312 h 250217"/>
                <a:gd name="connsiteX31" fmla="*/ 71994 w 206980"/>
                <a:gd name="connsiteY31" fmla="*/ 157985 h 250217"/>
                <a:gd name="connsiteX32" fmla="*/ 91160 w 206980"/>
                <a:gd name="connsiteY32" fmla="*/ 147686 h 250217"/>
                <a:gd name="connsiteX33" fmla="*/ 116036 w 206980"/>
                <a:gd name="connsiteY33" fmla="*/ 133142 h 250217"/>
                <a:gd name="connsiteX34" fmla="*/ 138582 w 206980"/>
                <a:gd name="connsiteY34" fmla="*/ 134037 h 250217"/>
                <a:gd name="connsiteX35" fmla="*/ 125545 w 206980"/>
                <a:gd name="connsiteY35" fmla="*/ 153173 h 250217"/>
                <a:gd name="connsiteX36" fmla="*/ 138611 w 206980"/>
                <a:gd name="connsiteY36" fmla="*/ 154632 h 250217"/>
                <a:gd name="connsiteX37" fmla="*/ 124242 w 206980"/>
                <a:gd name="connsiteY37" fmla="*/ 219248 h 250217"/>
                <a:gd name="connsiteX38" fmla="*/ 138611 w 206980"/>
                <a:gd name="connsiteY38" fmla="*/ 222306 h 250217"/>
                <a:gd name="connsiteX39" fmla="*/ 154941 w 206980"/>
                <a:gd name="connsiteY39" fmla="*/ 225249 h 250217"/>
                <a:gd name="connsiteX40" fmla="*/ 185709 w 206980"/>
                <a:gd name="connsiteY40" fmla="*/ 227373 h 250217"/>
                <a:gd name="connsiteX41" fmla="*/ 179922 w 206980"/>
                <a:gd name="connsiteY41" fmla="*/ 175200 h 250217"/>
                <a:gd name="connsiteX42" fmla="*/ 180217 w 206980"/>
                <a:gd name="connsiteY42" fmla="*/ 25428 h 250217"/>
                <a:gd name="connsiteX43" fmla="*/ 177705 w 206980"/>
                <a:gd name="connsiteY43" fmla="*/ 48615 h 250217"/>
                <a:gd name="connsiteX44" fmla="*/ 168998 w 206980"/>
                <a:gd name="connsiteY44" fmla="*/ 59674 h 250217"/>
                <a:gd name="connsiteX45" fmla="*/ 157387 w 206980"/>
                <a:gd name="connsiteY45" fmla="*/ 76717 h 250217"/>
                <a:gd name="connsiteX46" fmla="*/ 151886 w 206980"/>
                <a:gd name="connsiteY46" fmla="*/ 87329 h 250217"/>
                <a:gd name="connsiteX47" fmla="*/ 146054 w 206980"/>
                <a:gd name="connsiteY47" fmla="*/ 96722 h 250217"/>
                <a:gd name="connsiteX48" fmla="*/ 139580 w 206980"/>
                <a:gd name="connsiteY48" fmla="*/ 113517 h 250217"/>
                <a:gd name="connsiteX49" fmla="*/ 124193 w 206980"/>
                <a:gd name="connsiteY49" fmla="*/ 108781 h 250217"/>
                <a:gd name="connsiteX50" fmla="*/ 115142 w 206980"/>
                <a:gd name="connsiteY50" fmla="*/ 99466 h 250217"/>
                <a:gd name="connsiteX51" fmla="*/ 101762 w 206980"/>
                <a:gd name="connsiteY51" fmla="*/ 124053 h 250217"/>
                <a:gd name="connsiteX52" fmla="*/ 87479 w 206980"/>
                <a:gd name="connsiteY52" fmla="*/ 140733 h 250217"/>
                <a:gd name="connsiteX53" fmla="*/ 87069 w 206980"/>
                <a:gd name="connsiteY53" fmla="*/ 140819 h 250217"/>
                <a:gd name="connsiteX54" fmla="*/ 86650 w 206980"/>
                <a:gd name="connsiteY54" fmla="*/ 140875 h 250217"/>
                <a:gd name="connsiteX55" fmla="*/ 86641 w 206980"/>
                <a:gd name="connsiteY55" fmla="*/ 140875 h 250217"/>
                <a:gd name="connsiteX56" fmla="*/ 86231 w 206980"/>
                <a:gd name="connsiteY56" fmla="*/ 140933 h 250217"/>
                <a:gd name="connsiteX57" fmla="*/ 85812 w 206980"/>
                <a:gd name="connsiteY57" fmla="*/ 140963 h 250217"/>
                <a:gd name="connsiteX58" fmla="*/ 84964 w 206980"/>
                <a:gd name="connsiteY58" fmla="*/ 140963 h 250217"/>
                <a:gd name="connsiteX59" fmla="*/ 84555 w 206980"/>
                <a:gd name="connsiteY59" fmla="*/ 140933 h 250217"/>
                <a:gd name="connsiteX60" fmla="*/ 84129 w 206980"/>
                <a:gd name="connsiteY60" fmla="*/ 140894 h 250217"/>
                <a:gd name="connsiteX61" fmla="*/ 83720 w 206980"/>
                <a:gd name="connsiteY61" fmla="*/ 140819 h 250217"/>
                <a:gd name="connsiteX62" fmla="*/ 83310 w 206980"/>
                <a:gd name="connsiteY62" fmla="*/ 140733 h 250217"/>
                <a:gd name="connsiteX63" fmla="*/ 82891 w 206980"/>
                <a:gd name="connsiteY63" fmla="*/ 140629 h 250217"/>
                <a:gd name="connsiteX64" fmla="*/ 86991 w 206980"/>
                <a:gd name="connsiteY64" fmla="*/ 125416 h 250217"/>
                <a:gd name="connsiteX65" fmla="*/ 86782 w 206980"/>
                <a:gd name="connsiteY65" fmla="*/ 113954 h 250217"/>
                <a:gd name="connsiteX66" fmla="*/ 67190 w 206980"/>
                <a:gd name="connsiteY66" fmla="*/ 129311 h 250217"/>
                <a:gd name="connsiteX67" fmla="*/ 55739 w 206980"/>
                <a:gd name="connsiteY67" fmla="*/ 119834 h 250217"/>
                <a:gd name="connsiteX68" fmla="*/ 94529 w 206980"/>
                <a:gd name="connsiteY68" fmla="*/ 99466 h 250217"/>
                <a:gd name="connsiteX69" fmla="*/ 97879 w 206980"/>
                <a:gd name="connsiteY69" fmla="*/ 79127 h 250217"/>
                <a:gd name="connsiteX70" fmla="*/ 101533 w 206980"/>
                <a:gd name="connsiteY70" fmla="*/ 58846 h 250217"/>
                <a:gd name="connsiteX71" fmla="*/ 83785 w 206980"/>
                <a:gd name="connsiteY71" fmla="*/ 67057 h 250217"/>
                <a:gd name="connsiteX72" fmla="*/ 66588 w 206980"/>
                <a:gd name="connsiteY72" fmla="*/ 77593 h 250217"/>
                <a:gd name="connsiteX73" fmla="*/ 26248 w 206980"/>
                <a:gd name="connsiteY73" fmla="*/ 86586 h 250217"/>
                <a:gd name="connsiteX74" fmla="*/ 20194 w 206980"/>
                <a:gd name="connsiteY74" fmla="*/ 82709 h 250217"/>
                <a:gd name="connsiteX75" fmla="*/ 53057 w 206980"/>
                <a:gd name="connsiteY75" fmla="*/ 59951 h 250217"/>
                <a:gd name="connsiteX76" fmla="*/ 93036 w 206980"/>
                <a:gd name="connsiteY76" fmla="*/ 43004 h 250217"/>
                <a:gd name="connsiteX77" fmla="*/ 94873 w 206980"/>
                <a:gd name="connsiteY77" fmla="*/ 39155 h 250217"/>
                <a:gd name="connsiteX78" fmla="*/ 103295 w 206980"/>
                <a:gd name="connsiteY78" fmla="*/ 38812 h 250217"/>
                <a:gd name="connsiteX79" fmla="*/ 118446 w 206980"/>
                <a:gd name="connsiteY79" fmla="*/ 39879 h 250217"/>
                <a:gd name="connsiteX80" fmla="*/ 119301 w 206980"/>
                <a:gd name="connsiteY80" fmla="*/ 55416 h 250217"/>
                <a:gd name="connsiteX81" fmla="*/ 109261 w 206980"/>
                <a:gd name="connsiteY81" fmla="*/ 91186 h 250217"/>
                <a:gd name="connsiteX82" fmla="*/ 160793 w 206980"/>
                <a:gd name="connsiteY82" fmla="*/ 60913 h 250217"/>
                <a:gd name="connsiteX83" fmla="*/ 175525 w 206980"/>
                <a:gd name="connsiteY83" fmla="*/ 1707 h 250217"/>
                <a:gd name="connsiteX84" fmla="*/ 188410 w 206980"/>
                <a:gd name="connsiteY84" fmla="*/ 1041 h 250217"/>
                <a:gd name="connsiteX85" fmla="*/ 201610 w 206980"/>
                <a:gd name="connsiteY85" fmla="*/ 259 h 250217"/>
                <a:gd name="connsiteX86" fmla="*/ 201610 w 206980"/>
                <a:gd name="connsiteY86" fmla="*/ 279 h 250217"/>
                <a:gd name="connsiteX87" fmla="*/ 201639 w 206980"/>
                <a:gd name="connsiteY87" fmla="*/ 279 h 250217"/>
                <a:gd name="connsiteX88" fmla="*/ 201659 w 206980"/>
                <a:gd name="connsiteY88" fmla="*/ 288 h 250217"/>
                <a:gd name="connsiteX89" fmla="*/ 201668 w 206980"/>
                <a:gd name="connsiteY89" fmla="*/ 288 h 250217"/>
                <a:gd name="connsiteX90" fmla="*/ 201695 w 206980"/>
                <a:gd name="connsiteY90" fmla="*/ 307 h 250217"/>
                <a:gd name="connsiteX91" fmla="*/ 201754 w 206980"/>
                <a:gd name="connsiteY91" fmla="*/ 307 h 250217"/>
                <a:gd name="connsiteX92" fmla="*/ 201773 w 206980"/>
                <a:gd name="connsiteY92" fmla="*/ 317 h 250217"/>
                <a:gd name="connsiteX93" fmla="*/ 201839 w 206980"/>
                <a:gd name="connsiteY93" fmla="*/ 336 h 250217"/>
                <a:gd name="connsiteX94" fmla="*/ 201888 w 206980"/>
                <a:gd name="connsiteY94" fmla="*/ 345 h 250217"/>
                <a:gd name="connsiteX95" fmla="*/ 201888 w 206980"/>
                <a:gd name="connsiteY95" fmla="*/ 364 h 250217"/>
                <a:gd name="connsiteX96" fmla="*/ 201934 w 206980"/>
                <a:gd name="connsiteY96" fmla="*/ 364 h 250217"/>
                <a:gd name="connsiteX97" fmla="*/ 206292 w 206980"/>
                <a:gd name="connsiteY97" fmla="*/ 27809 h 250217"/>
                <a:gd name="connsiteX98" fmla="*/ 199069 w 206980"/>
                <a:gd name="connsiteY98" fmla="*/ 176541 h 250217"/>
                <a:gd name="connsiteX99" fmla="*/ 199527 w 206980"/>
                <a:gd name="connsiteY99" fmla="*/ 177334 h 250217"/>
                <a:gd name="connsiteX100" fmla="*/ 199956 w 206980"/>
                <a:gd name="connsiteY100" fmla="*/ 178133 h 250217"/>
                <a:gd name="connsiteX101" fmla="*/ 200155 w 206980"/>
                <a:gd name="connsiteY101" fmla="*/ 178543 h 250217"/>
                <a:gd name="connsiteX102" fmla="*/ 200165 w 206980"/>
                <a:gd name="connsiteY102" fmla="*/ 178543 h 250217"/>
                <a:gd name="connsiteX103" fmla="*/ 203790 w 206980"/>
                <a:gd name="connsiteY103" fmla="*/ 204874 h 250217"/>
                <a:gd name="connsiteX104" fmla="*/ 94510 w 206980"/>
                <a:gd name="connsiteY104" fmla="*/ 162787 h 250217"/>
                <a:gd name="connsiteX105" fmla="*/ 94510 w 206980"/>
                <a:gd name="connsiteY105" fmla="*/ 172437 h 250217"/>
                <a:gd name="connsiteX106" fmla="*/ 112735 w 206980"/>
                <a:gd name="connsiteY106" fmla="*/ 156900 h 250217"/>
                <a:gd name="connsiteX107" fmla="*/ 94510 w 206980"/>
                <a:gd name="connsiteY107" fmla="*/ 162787 h 2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06980" h="250217">
                  <a:moveTo>
                    <a:pt x="16484" y="136627"/>
                  </a:moveTo>
                  <a:cubicBezTo>
                    <a:pt x="26173" y="134932"/>
                    <a:pt x="23888" y="149345"/>
                    <a:pt x="24582" y="154727"/>
                  </a:cubicBezTo>
                  <a:cubicBezTo>
                    <a:pt x="25534" y="162072"/>
                    <a:pt x="26753" y="169379"/>
                    <a:pt x="27912" y="176695"/>
                  </a:cubicBezTo>
                  <a:cubicBezTo>
                    <a:pt x="29523" y="186964"/>
                    <a:pt x="34127" y="197775"/>
                    <a:pt x="34536" y="208103"/>
                  </a:cubicBezTo>
                  <a:cubicBezTo>
                    <a:pt x="34965" y="218372"/>
                    <a:pt x="772" y="227432"/>
                    <a:pt x="458" y="224610"/>
                  </a:cubicBezTo>
                  <a:cubicBezTo>
                    <a:pt x="-1340" y="209598"/>
                    <a:pt x="2561" y="192422"/>
                    <a:pt x="5131" y="177580"/>
                  </a:cubicBezTo>
                  <a:cubicBezTo>
                    <a:pt x="6463" y="169988"/>
                    <a:pt x="8071" y="162406"/>
                    <a:pt x="10137" y="154946"/>
                  </a:cubicBezTo>
                  <a:cubicBezTo>
                    <a:pt x="10727" y="152803"/>
                    <a:pt x="14201" y="137046"/>
                    <a:pt x="16484" y="136627"/>
                  </a:cubicBezTo>
                  <a:moveTo>
                    <a:pt x="99326" y="186086"/>
                  </a:moveTo>
                  <a:lnTo>
                    <a:pt x="99068" y="186315"/>
                  </a:lnTo>
                  <a:cubicBezTo>
                    <a:pt x="97784" y="187603"/>
                    <a:pt x="97480" y="190803"/>
                    <a:pt x="97041" y="192337"/>
                  </a:cubicBezTo>
                  <a:cubicBezTo>
                    <a:pt x="96006" y="196034"/>
                    <a:pt x="93560" y="201128"/>
                    <a:pt x="93930" y="205015"/>
                  </a:cubicBezTo>
                  <a:cubicBezTo>
                    <a:pt x="94558" y="211371"/>
                    <a:pt x="103056" y="210522"/>
                    <a:pt x="108691" y="213114"/>
                  </a:cubicBezTo>
                  <a:cubicBezTo>
                    <a:pt x="110345" y="204996"/>
                    <a:pt x="115172" y="190764"/>
                    <a:pt x="106939" y="184345"/>
                  </a:cubicBezTo>
                  <a:cubicBezTo>
                    <a:pt x="105777" y="186906"/>
                    <a:pt x="101153" y="184772"/>
                    <a:pt x="99336" y="186079"/>
                  </a:cubicBezTo>
                  <a:lnTo>
                    <a:pt x="99336" y="186086"/>
                  </a:lnTo>
                  <a:close/>
                  <a:moveTo>
                    <a:pt x="203771" y="204881"/>
                  </a:moveTo>
                  <a:cubicBezTo>
                    <a:pt x="203771" y="209988"/>
                    <a:pt x="203457" y="215085"/>
                    <a:pt x="203315" y="220182"/>
                  </a:cubicBezTo>
                  <a:lnTo>
                    <a:pt x="203315" y="220448"/>
                  </a:lnTo>
                  <a:lnTo>
                    <a:pt x="203305" y="220706"/>
                  </a:lnTo>
                  <a:lnTo>
                    <a:pt x="203305" y="221230"/>
                  </a:lnTo>
                  <a:lnTo>
                    <a:pt x="203286" y="221486"/>
                  </a:lnTo>
                  <a:cubicBezTo>
                    <a:pt x="203113" y="228793"/>
                    <a:pt x="205627" y="233424"/>
                    <a:pt x="200060" y="239157"/>
                  </a:cubicBezTo>
                  <a:cubicBezTo>
                    <a:pt x="197785" y="241472"/>
                    <a:pt x="189743" y="250961"/>
                    <a:pt x="185908" y="250171"/>
                  </a:cubicBezTo>
                  <a:cubicBezTo>
                    <a:pt x="182130" y="249371"/>
                    <a:pt x="132510" y="233385"/>
                    <a:pt x="113059" y="224249"/>
                  </a:cubicBezTo>
                  <a:cubicBezTo>
                    <a:pt x="103960" y="219972"/>
                    <a:pt x="94529" y="216809"/>
                    <a:pt x="85279" y="212990"/>
                  </a:cubicBezTo>
                  <a:cubicBezTo>
                    <a:pt x="80255" y="210876"/>
                    <a:pt x="73870" y="205930"/>
                    <a:pt x="75163" y="200138"/>
                  </a:cubicBezTo>
                  <a:cubicBezTo>
                    <a:pt x="71185" y="200462"/>
                    <a:pt x="60517" y="199662"/>
                    <a:pt x="61040" y="193946"/>
                  </a:cubicBezTo>
                  <a:cubicBezTo>
                    <a:pt x="61374" y="190537"/>
                    <a:pt x="67799" y="188403"/>
                    <a:pt x="70376" y="187079"/>
                  </a:cubicBezTo>
                  <a:cubicBezTo>
                    <a:pt x="74116" y="185164"/>
                    <a:pt x="77047" y="183782"/>
                    <a:pt x="78494" y="179819"/>
                  </a:cubicBezTo>
                  <a:cubicBezTo>
                    <a:pt x="82216" y="169588"/>
                    <a:pt x="67475" y="172446"/>
                    <a:pt x="60841" y="172312"/>
                  </a:cubicBezTo>
                  <a:cubicBezTo>
                    <a:pt x="61040" y="164577"/>
                    <a:pt x="65333" y="161519"/>
                    <a:pt x="71994" y="157985"/>
                  </a:cubicBezTo>
                  <a:cubicBezTo>
                    <a:pt x="78608" y="154480"/>
                    <a:pt x="84024" y="150479"/>
                    <a:pt x="91160" y="147686"/>
                  </a:cubicBezTo>
                  <a:cubicBezTo>
                    <a:pt x="100401" y="144077"/>
                    <a:pt x="107624" y="138075"/>
                    <a:pt x="116036" y="133142"/>
                  </a:cubicBezTo>
                  <a:cubicBezTo>
                    <a:pt x="125401" y="127662"/>
                    <a:pt x="128932" y="133807"/>
                    <a:pt x="138582" y="134037"/>
                  </a:cubicBezTo>
                  <a:cubicBezTo>
                    <a:pt x="141980" y="145677"/>
                    <a:pt x="132150" y="146516"/>
                    <a:pt x="125545" y="153173"/>
                  </a:cubicBezTo>
                  <a:cubicBezTo>
                    <a:pt x="128323" y="156470"/>
                    <a:pt x="134718" y="153812"/>
                    <a:pt x="138611" y="154632"/>
                  </a:cubicBezTo>
                  <a:cubicBezTo>
                    <a:pt x="140808" y="176200"/>
                    <a:pt x="147413" y="206169"/>
                    <a:pt x="124242" y="219248"/>
                  </a:cubicBezTo>
                  <a:cubicBezTo>
                    <a:pt x="126106" y="218182"/>
                    <a:pt x="136221" y="221821"/>
                    <a:pt x="138611" y="222306"/>
                  </a:cubicBezTo>
                  <a:cubicBezTo>
                    <a:pt x="144027" y="223411"/>
                    <a:pt x="149459" y="224430"/>
                    <a:pt x="154941" y="225249"/>
                  </a:cubicBezTo>
                  <a:cubicBezTo>
                    <a:pt x="164801" y="226764"/>
                    <a:pt x="175764" y="228498"/>
                    <a:pt x="185709" y="227373"/>
                  </a:cubicBezTo>
                  <a:cubicBezTo>
                    <a:pt x="189753" y="210551"/>
                    <a:pt x="178989" y="192346"/>
                    <a:pt x="179922" y="175200"/>
                  </a:cubicBezTo>
                  <a:cubicBezTo>
                    <a:pt x="169064" y="136522"/>
                    <a:pt x="185518" y="72392"/>
                    <a:pt x="180217" y="25428"/>
                  </a:cubicBezTo>
                  <a:cubicBezTo>
                    <a:pt x="173993" y="24542"/>
                    <a:pt x="177905" y="45985"/>
                    <a:pt x="177705" y="48615"/>
                  </a:cubicBezTo>
                  <a:cubicBezTo>
                    <a:pt x="177286" y="54187"/>
                    <a:pt x="173108" y="56083"/>
                    <a:pt x="168998" y="59674"/>
                  </a:cubicBezTo>
                  <a:cubicBezTo>
                    <a:pt x="163383" y="64580"/>
                    <a:pt x="160442" y="70258"/>
                    <a:pt x="157387" y="76717"/>
                  </a:cubicBezTo>
                  <a:cubicBezTo>
                    <a:pt x="155694" y="80318"/>
                    <a:pt x="153903" y="83852"/>
                    <a:pt x="151886" y="87329"/>
                  </a:cubicBezTo>
                  <a:cubicBezTo>
                    <a:pt x="150497" y="89691"/>
                    <a:pt x="146300" y="94064"/>
                    <a:pt x="146054" y="96722"/>
                  </a:cubicBezTo>
                  <a:cubicBezTo>
                    <a:pt x="145386" y="104448"/>
                    <a:pt x="153389" y="114449"/>
                    <a:pt x="139580" y="113517"/>
                  </a:cubicBezTo>
                  <a:cubicBezTo>
                    <a:pt x="134318" y="113164"/>
                    <a:pt x="128551" y="111659"/>
                    <a:pt x="124193" y="108781"/>
                  </a:cubicBezTo>
                  <a:cubicBezTo>
                    <a:pt x="122746" y="107840"/>
                    <a:pt x="115932" y="99380"/>
                    <a:pt x="115142" y="99466"/>
                  </a:cubicBezTo>
                  <a:cubicBezTo>
                    <a:pt x="101982" y="100741"/>
                    <a:pt x="101906" y="114573"/>
                    <a:pt x="101762" y="124053"/>
                  </a:cubicBezTo>
                  <a:cubicBezTo>
                    <a:pt x="101762" y="129635"/>
                    <a:pt x="94873" y="139104"/>
                    <a:pt x="87479" y="140733"/>
                  </a:cubicBezTo>
                  <a:lnTo>
                    <a:pt x="87069" y="140819"/>
                  </a:lnTo>
                  <a:lnTo>
                    <a:pt x="86650" y="140875"/>
                  </a:lnTo>
                  <a:lnTo>
                    <a:pt x="86641" y="140875"/>
                  </a:lnTo>
                  <a:lnTo>
                    <a:pt x="86231" y="140933"/>
                  </a:lnTo>
                  <a:lnTo>
                    <a:pt x="85812" y="140963"/>
                  </a:lnTo>
                  <a:lnTo>
                    <a:pt x="84964" y="140963"/>
                  </a:lnTo>
                  <a:lnTo>
                    <a:pt x="84555" y="140933"/>
                  </a:lnTo>
                  <a:lnTo>
                    <a:pt x="84129" y="140894"/>
                  </a:lnTo>
                  <a:lnTo>
                    <a:pt x="83720" y="140819"/>
                  </a:lnTo>
                  <a:lnTo>
                    <a:pt x="83310" y="140733"/>
                  </a:lnTo>
                  <a:lnTo>
                    <a:pt x="82891" y="140629"/>
                  </a:lnTo>
                  <a:cubicBezTo>
                    <a:pt x="82472" y="135198"/>
                    <a:pt x="85688" y="130530"/>
                    <a:pt x="86991" y="125416"/>
                  </a:cubicBezTo>
                  <a:cubicBezTo>
                    <a:pt x="87830" y="122129"/>
                    <a:pt x="87535" y="117127"/>
                    <a:pt x="86782" y="113954"/>
                  </a:cubicBezTo>
                  <a:cubicBezTo>
                    <a:pt x="80511" y="116756"/>
                    <a:pt x="73517" y="129264"/>
                    <a:pt x="67190" y="129311"/>
                  </a:cubicBezTo>
                  <a:cubicBezTo>
                    <a:pt x="63552" y="129340"/>
                    <a:pt x="57006" y="122689"/>
                    <a:pt x="55739" y="119834"/>
                  </a:cubicBezTo>
                  <a:cubicBezTo>
                    <a:pt x="49726" y="106211"/>
                    <a:pt x="87069" y="102780"/>
                    <a:pt x="94529" y="99466"/>
                  </a:cubicBezTo>
                  <a:cubicBezTo>
                    <a:pt x="95024" y="99256"/>
                    <a:pt x="97280" y="81308"/>
                    <a:pt x="97879" y="79127"/>
                  </a:cubicBezTo>
                  <a:cubicBezTo>
                    <a:pt x="99621" y="72897"/>
                    <a:pt x="102686" y="65257"/>
                    <a:pt x="101533" y="58846"/>
                  </a:cubicBezTo>
                  <a:cubicBezTo>
                    <a:pt x="101991" y="56502"/>
                    <a:pt x="85547" y="65990"/>
                    <a:pt x="83785" y="67057"/>
                  </a:cubicBezTo>
                  <a:cubicBezTo>
                    <a:pt x="78019" y="70525"/>
                    <a:pt x="72479" y="74326"/>
                    <a:pt x="66588" y="77593"/>
                  </a:cubicBezTo>
                  <a:cubicBezTo>
                    <a:pt x="55625" y="83671"/>
                    <a:pt x="39238" y="89920"/>
                    <a:pt x="26248" y="86586"/>
                  </a:cubicBezTo>
                  <a:cubicBezTo>
                    <a:pt x="23878" y="85995"/>
                    <a:pt x="22060" y="84042"/>
                    <a:pt x="20194" y="82709"/>
                  </a:cubicBezTo>
                  <a:cubicBezTo>
                    <a:pt x="26085" y="72840"/>
                    <a:pt x="42739" y="65142"/>
                    <a:pt x="53057" y="59951"/>
                  </a:cubicBezTo>
                  <a:cubicBezTo>
                    <a:pt x="65952" y="53463"/>
                    <a:pt x="79512" y="48195"/>
                    <a:pt x="93036" y="43004"/>
                  </a:cubicBezTo>
                  <a:cubicBezTo>
                    <a:pt x="94892" y="42299"/>
                    <a:pt x="93606" y="39974"/>
                    <a:pt x="94873" y="39155"/>
                  </a:cubicBezTo>
                  <a:cubicBezTo>
                    <a:pt x="96566" y="38040"/>
                    <a:pt x="101239" y="38812"/>
                    <a:pt x="103295" y="38812"/>
                  </a:cubicBezTo>
                  <a:cubicBezTo>
                    <a:pt x="107834" y="38812"/>
                    <a:pt x="114419" y="37174"/>
                    <a:pt x="118446" y="39879"/>
                  </a:cubicBezTo>
                  <a:cubicBezTo>
                    <a:pt x="123708" y="43404"/>
                    <a:pt x="120863" y="50701"/>
                    <a:pt x="119301" y="55416"/>
                  </a:cubicBezTo>
                  <a:cubicBezTo>
                    <a:pt x="115181" y="67724"/>
                    <a:pt x="107997" y="77698"/>
                    <a:pt x="109261" y="91186"/>
                  </a:cubicBezTo>
                  <a:cubicBezTo>
                    <a:pt x="145357" y="98790"/>
                    <a:pt x="146309" y="73535"/>
                    <a:pt x="160793" y="60913"/>
                  </a:cubicBezTo>
                  <a:cubicBezTo>
                    <a:pt x="163392" y="39012"/>
                    <a:pt x="168884" y="19807"/>
                    <a:pt x="175525" y="1707"/>
                  </a:cubicBezTo>
                  <a:cubicBezTo>
                    <a:pt x="180066" y="1441"/>
                    <a:pt x="183910" y="1069"/>
                    <a:pt x="188410" y="1041"/>
                  </a:cubicBezTo>
                  <a:cubicBezTo>
                    <a:pt x="191979" y="1041"/>
                    <a:pt x="198223" y="-626"/>
                    <a:pt x="201610" y="259"/>
                  </a:cubicBezTo>
                  <a:lnTo>
                    <a:pt x="201610" y="279"/>
                  </a:lnTo>
                  <a:lnTo>
                    <a:pt x="201639" y="279"/>
                  </a:lnTo>
                  <a:lnTo>
                    <a:pt x="201659" y="288"/>
                  </a:lnTo>
                  <a:lnTo>
                    <a:pt x="201668" y="288"/>
                  </a:lnTo>
                  <a:lnTo>
                    <a:pt x="201695" y="307"/>
                  </a:lnTo>
                  <a:lnTo>
                    <a:pt x="201754" y="307"/>
                  </a:lnTo>
                  <a:lnTo>
                    <a:pt x="201773" y="317"/>
                  </a:lnTo>
                  <a:lnTo>
                    <a:pt x="201839" y="336"/>
                  </a:lnTo>
                  <a:lnTo>
                    <a:pt x="201888" y="345"/>
                  </a:lnTo>
                  <a:lnTo>
                    <a:pt x="201888" y="364"/>
                  </a:lnTo>
                  <a:lnTo>
                    <a:pt x="201934" y="364"/>
                  </a:lnTo>
                  <a:cubicBezTo>
                    <a:pt x="208977" y="2965"/>
                    <a:pt x="205788" y="21932"/>
                    <a:pt x="206292" y="27809"/>
                  </a:cubicBezTo>
                  <a:cubicBezTo>
                    <a:pt x="210395" y="74650"/>
                    <a:pt x="194615" y="120919"/>
                    <a:pt x="199069" y="176541"/>
                  </a:cubicBezTo>
                  <a:lnTo>
                    <a:pt x="199527" y="177334"/>
                  </a:lnTo>
                  <a:lnTo>
                    <a:pt x="199956" y="178133"/>
                  </a:lnTo>
                  <a:lnTo>
                    <a:pt x="200155" y="178543"/>
                  </a:lnTo>
                  <a:lnTo>
                    <a:pt x="200165" y="178543"/>
                  </a:lnTo>
                  <a:cubicBezTo>
                    <a:pt x="204114" y="186545"/>
                    <a:pt x="203866" y="196329"/>
                    <a:pt x="203790" y="204874"/>
                  </a:cubicBezTo>
                  <a:close/>
                  <a:moveTo>
                    <a:pt x="94510" y="162787"/>
                  </a:moveTo>
                  <a:lnTo>
                    <a:pt x="94510" y="172437"/>
                  </a:lnTo>
                  <a:cubicBezTo>
                    <a:pt x="99879" y="167340"/>
                    <a:pt x="110928" y="165330"/>
                    <a:pt x="112735" y="156900"/>
                  </a:cubicBezTo>
                  <a:cubicBezTo>
                    <a:pt x="103534" y="155195"/>
                    <a:pt x="106072" y="158824"/>
                    <a:pt x="94510" y="16278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63737" y="309204"/>
              <a:ext cx="243234" cy="222265"/>
            </a:xfrm>
            <a:custGeom>
              <a:avLst/>
              <a:gdLst>
                <a:gd name="connsiteX0" fmla="*/ 40480 w 243234"/>
                <a:gd name="connsiteY0" fmla="*/ 146247 h 222265"/>
                <a:gd name="connsiteX1" fmla="*/ 26863 w 243234"/>
                <a:gd name="connsiteY1" fmla="*/ 124184 h 222265"/>
                <a:gd name="connsiteX2" fmla="*/ 35675 w 243234"/>
                <a:gd name="connsiteY2" fmla="*/ 131081 h 222265"/>
                <a:gd name="connsiteX3" fmla="*/ 71011 w 243234"/>
                <a:gd name="connsiteY3" fmla="*/ 117317 h 222265"/>
                <a:gd name="connsiteX4" fmla="*/ 84581 w 243234"/>
                <a:gd name="connsiteY4" fmla="*/ 115373 h 222265"/>
                <a:gd name="connsiteX5" fmla="*/ 94915 w 243234"/>
                <a:gd name="connsiteY5" fmla="*/ 110286 h 222265"/>
                <a:gd name="connsiteX6" fmla="*/ 108639 w 243234"/>
                <a:gd name="connsiteY6" fmla="*/ 103580 h 222265"/>
                <a:gd name="connsiteX7" fmla="*/ 114615 w 243234"/>
                <a:gd name="connsiteY7" fmla="*/ 83775 h 222265"/>
                <a:gd name="connsiteX8" fmla="*/ 127176 w 243234"/>
                <a:gd name="connsiteY8" fmla="*/ 34257 h 222265"/>
                <a:gd name="connsiteX9" fmla="*/ 137969 w 243234"/>
                <a:gd name="connsiteY9" fmla="*/ 20 h 222265"/>
                <a:gd name="connsiteX10" fmla="*/ 144678 w 243234"/>
                <a:gd name="connsiteY10" fmla="*/ 5079 h 222265"/>
                <a:gd name="connsiteX11" fmla="*/ 151217 w 243234"/>
                <a:gd name="connsiteY11" fmla="*/ 10042 h 222265"/>
                <a:gd name="connsiteX12" fmla="*/ 151492 w 243234"/>
                <a:gd name="connsiteY12" fmla="*/ 10223 h 222265"/>
                <a:gd name="connsiteX13" fmla="*/ 151778 w 243234"/>
                <a:gd name="connsiteY13" fmla="*/ 10385 h 222265"/>
                <a:gd name="connsiteX14" fmla="*/ 152043 w 243234"/>
                <a:gd name="connsiteY14" fmla="*/ 10566 h 222265"/>
                <a:gd name="connsiteX15" fmla="*/ 152331 w 243234"/>
                <a:gd name="connsiteY15" fmla="*/ 10737 h 222265"/>
                <a:gd name="connsiteX16" fmla="*/ 152606 w 243234"/>
                <a:gd name="connsiteY16" fmla="*/ 10909 h 222265"/>
                <a:gd name="connsiteX17" fmla="*/ 152852 w 243234"/>
                <a:gd name="connsiteY17" fmla="*/ 11070 h 222265"/>
                <a:gd name="connsiteX18" fmla="*/ 153130 w 243234"/>
                <a:gd name="connsiteY18" fmla="*/ 11242 h 222265"/>
                <a:gd name="connsiteX19" fmla="*/ 153385 w 243234"/>
                <a:gd name="connsiteY19" fmla="*/ 11414 h 222265"/>
                <a:gd name="connsiteX20" fmla="*/ 153395 w 243234"/>
                <a:gd name="connsiteY20" fmla="*/ 11414 h 222265"/>
                <a:gd name="connsiteX21" fmla="*/ 161274 w 243234"/>
                <a:gd name="connsiteY21" fmla="*/ 23588 h 222265"/>
                <a:gd name="connsiteX22" fmla="*/ 161294 w 243234"/>
                <a:gd name="connsiteY22" fmla="*/ 23902 h 222265"/>
                <a:gd name="connsiteX23" fmla="*/ 160275 w 243234"/>
                <a:gd name="connsiteY23" fmla="*/ 38335 h 222265"/>
                <a:gd name="connsiteX24" fmla="*/ 160180 w 243234"/>
                <a:gd name="connsiteY24" fmla="*/ 38906 h 222265"/>
                <a:gd name="connsiteX25" fmla="*/ 160144 w 243234"/>
                <a:gd name="connsiteY25" fmla="*/ 39201 h 222265"/>
                <a:gd name="connsiteX26" fmla="*/ 160105 w 243234"/>
                <a:gd name="connsiteY26" fmla="*/ 39468 h 222265"/>
                <a:gd name="connsiteX27" fmla="*/ 160049 w 243234"/>
                <a:gd name="connsiteY27" fmla="*/ 39764 h 222265"/>
                <a:gd name="connsiteX28" fmla="*/ 160019 w 243234"/>
                <a:gd name="connsiteY28" fmla="*/ 40049 h 222265"/>
                <a:gd name="connsiteX29" fmla="*/ 159961 w 243234"/>
                <a:gd name="connsiteY29" fmla="*/ 40335 h 222265"/>
                <a:gd name="connsiteX30" fmla="*/ 159915 w 243234"/>
                <a:gd name="connsiteY30" fmla="*/ 40621 h 222265"/>
                <a:gd name="connsiteX31" fmla="*/ 159866 w 243234"/>
                <a:gd name="connsiteY31" fmla="*/ 40897 h 222265"/>
                <a:gd name="connsiteX32" fmla="*/ 159820 w 243234"/>
                <a:gd name="connsiteY32" fmla="*/ 41183 h 222265"/>
                <a:gd name="connsiteX33" fmla="*/ 159761 w 243234"/>
                <a:gd name="connsiteY33" fmla="*/ 41469 h 222265"/>
                <a:gd name="connsiteX34" fmla="*/ 159725 w 243234"/>
                <a:gd name="connsiteY34" fmla="*/ 41764 h 222265"/>
                <a:gd name="connsiteX35" fmla="*/ 159666 w 243234"/>
                <a:gd name="connsiteY35" fmla="*/ 42031 h 222265"/>
                <a:gd name="connsiteX36" fmla="*/ 159610 w 243234"/>
                <a:gd name="connsiteY36" fmla="*/ 42316 h 222265"/>
                <a:gd name="connsiteX37" fmla="*/ 157279 w 243234"/>
                <a:gd name="connsiteY37" fmla="*/ 50185 h 222265"/>
                <a:gd name="connsiteX38" fmla="*/ 153052 w 243234"/>
                <a:gd name="connsiteY38" fmla="*/ 57816 h 222265"/>
                <a:gd name="connsiteX39" fmla="*/ 149921 w 243234"/>
                <a:gd name="connsiteY39" fmla="*/ 69200 h 222265"/>
                <a:gd name="connsiteX40" fmla="*/ 143100 w 243234"/>
                <a:gd name="connsiteY40" fmla="*/ 91130 h 222265"/>
                <a:gd name="connsiteX41" fmla="*/ 168127 w 243234"/>
                <a:gd name="connsiteY41" fmla="*/ 86994 h 222265"/>
                <a:gd name="connsiteX42" fmla="*/ 168127 w 243234"/>
                <a:gd name="connsiteY42" fmla="*/ 69095 h 222265"/>
                <a:gd name="connsiteX43" fmla="*/ 181965 w 243234"/>
                <a:gd name="connsiteY43" fmla="*/ 69504 h 222265"/>
                <a:gd name="connsiteX44" fmla="*/ 188102 w 243234"/>
                <a:gd name="connsiteY44" fmla="*/ 68771 h 222265"/>
                <a:gd name="connsiteX45" fmla="*/ 191006 w 243234"/>
                <a:gd name="connsiteY45" fmla="*/ 65017 h 222265"/>
                <a:gd name="connsiteX46" fmla="*/ 199350 w 243234"/>
                <a:gd name="connsiteY46" fmla="*/ 64989 h 222265"/>
                <a:gd name="connsiteX47" fmla="*/ 219632 w 243234"/>
                <a:gd name="connsiteY47" fmla="*/ 64960 h 222265"/>
                <a:gd name="connsiteX48" fmla="*/ 174866 w 243234"/>
                <a:gd name="connsiteY48" fmla="*/ 96034 h 222265"/>
                <a:gd name="connsiteX49" fmla="*/ 173799 w 243234"/>
                <a:gd name="connsiteY49" fmla="*/ 96388 h 222265"/>
                <a:gd name="connsiteX50" fmla="*/ 173799 w 243234"/>
                <a:gd name="connsiteY50" fmla="*/ 96398 h 222265"/>
                <a:gd name="connsiteX51" fmla="*/ 172725 w 243234"/>
                <a:gd name="connsiteY51" fmla="*/ 96758 h 222265"/>
                <a:gd name="connsiteX52" fmla="*/ 171677 w 243234"/>
                <a:gd name="connsiteY52" fmla="*/ 97112 h 222265"/>
                <a:gd name="connsiteX53" fmla="*/ 170610 w 243234"/>
                <a:gd name="connsiteY53" fmla="*/ 97473 h 222265"/>
                <a:gd name="connsiteX54" fmla="*/ 169565 w 243234"/>
                <a:gd name="connsiteY54" fmla="*/ 97836 h 222265"/>
                <a:gd name="connsiteX55" fmla="*/ 131335 w 243234"/>
                <a:gd name="connsiteY55" fmla="*/ 111791 h 222265"/>
                <a:gd name="connsiteX56" fmla="*/ 48312 w 243234"/>
                <a:gd name="connsiteY56" fmla="*/ 216380 h 222265"/>
                <a:gd name="connsiteX57" fmla="*/ 510 w 243234"/>
                <a:gd name="connsiteY57" fmla="*/ 221906 h 222265"/>
                <a:gd name="connsiteX58" fmla="*/ 4270 w 243234"/>
                <a:gd name="connsiteY58" fmla="*/ 218370 h 222265"/>
                <a:gd name="connsiteX59" fmla="*/ 11503 w 243234"/>
                <a:gd name="connsiteY59" fmla="*/ 213456 h 222265"/>
                <a:gd name="connsiteX60" fmla="*/ 38017 w 243234"/>
                <a:gd name="connsiteY60" fmla="*/ 202937 h 222265"/>
                <a:gd name="connsiteX61" fmla="*/ 82763 w 243234"/>
                <a:gd name="connsiteY61" fmla="*/ 173778 h 222265"/>
                <a:gd name="connsiteX62" fmla="*/ 85655 w 243234"/>
                <a:gd name="connsiteY62" fmla="*/ 161899 h 222265"/>
                <a:gd name="connsiteX63" fmla="*/ 90662 w 243234"/>
                <a:gd name="connsiteY63" fmla="*/ 151344 h 222265"/>
                <a:gd name="connsiteX64" fmla="*/ 103328 w 243234"/>
                <a:gd name="connsiteY64" fmla="*/ 124243 h 222265"/>
                <a:gd name="connsiteX65" fmla="*/ 81860 w 243234"/>
                <a:gd name="connsiteY65" fmla="*/ 136683 h 222265"/>
                <a:gd name="connsiteX66" fmla="*/ 61941 w 243234"/>
                <a:gd name="connsiteY66" fmla="*/ 145286 h 222265"/>
                <a:gd name="connsiteX67" fmla="*/ 40480 w 243234"/>
                <a:gd name="connsiteY67" fmla="*/ 146247 h 222265"/>
                <a:gd name="connsiteX68" fmla="*/ 148998 w 243234"/>
                <a:gd name="connsiteY68" fmla="*/ 137960 h 222265"/>
                <a:gd name="connsiteX69" fmla="*/ 155622 w 243234"/>
                <a:gd name="connsiteY69" fmla="*/ 142638 h 222265"/>
                <a:gd name="connsiteX70" fmla="*/ 159620 w 243234"/>
                <a:gd name="connsiteY70" fmla="*/ 144418 h 222265"/>
                <a:gd name="connsiteX71" fmla="*/ 161474 w 243234"/>
                <a:gd name="connsiteY71" fmla="*/ 149066 h 222265"/>
                <a:gd name="connsiteX72" fmla="*/ 168736 w 243234"/>
                <a:gd name="connsiteY72" fmla="*/ 151305 h 222265"/>
                <a:gd name="connsiteX73" fmla="*/ 181356 w 243234"/>
                <a:gd name="connsiteY73" fmla="*/ 158002 h 222265"/>
                <a:gd name="connsiteX74" fmla="*/ 203463 w 243234"/>
                <a:gd name="connsiteY74" fmla="*/ 173778 h 222265"/>
                <a:gd name="connsiteX75" fmla="*/ 235068 w 243234"/>
                <a:gd name="connsiteY75" fmla="*/ 172263 h 222265"/>
                <a:gd name="connsiteX76" fmla="*/ 243166 w 243234"/>
                <a:gd name="connsiteY76" fmla="*/ 174846 h 222265"/>
                <a:gd name="connsiteX77" fmla="*/ 235818 w 243234"/>
                <a:gd name="connsiteY77" fmla="*/ 184801 h 222265"/>
                <a:gd name="connsiteX78" fmla="*/ 197562 w 243234"/>
                <a:gd name="connsiteY78" fmla="*/ 198575 h 222265"/>
                <a:gd name="connsiteX79" fmla="*/ 160780 w 243234"/>
                <a:gd name="connsiteY79" fmla="*/ 165518 h 222265"/>
                <a:gd name="connsiteX80" fmla="*/ 135762 w 243234"/>
                <a:gd name="connsiteY80" fmla="*/ 139341 h 222265"/>
                <a:gd name="connsiteX81" fmla="*/ 148998 w 243234"/>
                <a:gd name="connsiteY81" fmla="*/ 137960 h 22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43234" h="222265">
                  <a:moveTo>
                    <a:pt x="40480" y="146247"/>
                  </a:moveTo>
                  <a:cubicBezTo>
                    <a:pt x="32201" y="143113"/>
                    <a:pt x="27709" y="138597"/>
                    <a:pt x="26863" y="124184"/>
                  </a:cubicBezTo>
                  <a:cubicBezTo>
                    <a:pt x="32136" y="124299"/>
                    <a:pt x="31943" y="129530"/>
                    <a:pt x="35675" y="131081"/>
                  </a:cubicBezTo>
                  <a:cubicBezTo>
                    <a:pt x="48371" y="127347"/>
                    <a:pt x="63912" y="126281"/>
                    <a:pt x="71011" y="117317"/>
                  </a:cubicBezTo>
                  <a:cubicBezTo>
                    <a:pt x="71447" y="116736"/>
                    <a:pt x="82839" y="115954"/>
                    <a:pt x="84581" y="115373"/>
                  </a:cubicBezTo>
                  <a:cubicBezTo>
                    <a:pt x="88284" y="114134"/>
                    <a:pt x="91641" y="112286"/>
                    <a:pt x="94915" y="110286"/>
                  </a:cubicBezTo>
                  <a:cubicBezTo>
                    <a:pt x="99142" y="107696"/>
                    <a:pt x="104794" y="106513"/>
                    <a:pt x="108639" y="103580"/>
                  </a:cubicBezTo>
                  <a:cubicBezTo>
                    <a:pt x="114586" y="99063"/>
                    <a:pt x="113407" y="90196"/>
                    <a:pt x="114615" y="83775"/>
                  </a:cubicBezTo>
                  <a:cubicBezTo>
                    <a:pt x="117746" y="67075"/>
                    <a:pt x="124589" y="51100"/>
                    <a:pt x="127176" y="34257"/>
                  </a:cubicBezTo>
                  <a:cubicBezTo>
                    <a:pt x="128777" y="23960"/>
                    <a:pt x="120830" y="1525"/>
                    <a:pt x="137969" y="20"/>
                  </a:cubicBezTo>
                  <a:cubicBezTo>
                    <a:pt x="141385" y="-275"/>
                    <a:pt x="143231" y="2726"/>
                    <a:pt x="144678" y="5079"/>
                  </a:cubicBezTo>
                  <a:cubicBezTo>
                    <a:pt x="147056" y="8994"/>
                    <a:pt x="147524" y="7813"/>
                    <a:pt x="151217" y="10042"/>
                  </a:cubicBezTo>
                  <a:lnTo>
                    <a:pt x="151492" y="10223"/>
                  </a:lnTo>
                  <a:lnTo>
                    <a:pt x="151778" y="10385"/>
                  </a:lnTo>
                  <a:lnTo>
                    <a:pt x="152043" y="10566"/>
                  </a:lnTo>
                  <a:lnTo>
                    <a:pt x="152331" y="10737"/>
                  </a:lnTo>
                  <a:lnTo>
                    <a:pt x="152606" y="10909"/>
                  </a:lnTo>
                  <a:lnTo>
                    <a:pt x="152852" y="11070"/>
                  </a:lnTo>
                  <a:lnTo>
                    <a:pt x="153130" y="11242"/>
                  </a:lnTo>
                  <a:lnTo>
                    <a:pt x="153385" y="11414"/>
                  </a:lnTo>
                  <a:lnTo>
                    <a:pt x="153395" y="11414"/>
                  </a:lnTo>
                  <a:cubicBezTo>
                    <a:pt x="158143" y="14586"/>
                    <a:pt x="161208" y="17958"/>
                    <a:pt x="161274" y="23588"/>
                  </a:cubicBezTo>
                  <a:lnTo>
                    <a:pt x="161294" y="23902"/>
                  </a:lnTo>
                  <a:cubicBezTo>
                    <a:pt x="161294" y="28685"/>
                    <a:pt x="160970" y="33562"/>
                    <a:pt x="160275" y="38335"/>
                  </a:cubicBezTo>
                  <a:lnTo>
                    <a:pt x="160180" y="38906"/>
                  </a:lnTo>
                  <a:lnTo>
                    <a:pt x="160144" y="39201"/>
                  </a:lnTo>
                  <a:lnTo>
                    <a:pt x="160105" y="39468"/>
                  </a:lnTo>
                  <a:lnTo>
                    <a:pt x="160049" y="39764"/>
                  </a:lnTo>
                  <a:lnTo>
                    <a:pt x="160019" y="40049"/>
                  </a:lnTo>
                  <a:lnTo>
                    <a:pt x="159961" y="40335"/>
                  </a:lnTo>
                  <a:lnTo>
                    <a:pt x="159915" y="40621"/>
                  </a:lnTo>
                  <a:lnTo>
                    <a:pt x="159866" y="40897"/>
                  </a:lnTo>
                  <a:lnTo>
                    <a:pt x="159820" y="41183"/>
                  </a:lnTo>
                  <a:lnTo>
                    <a:pt x="159761" y="41469"/>
                  </a:lnTo>
                  <a:lnTo>
                    <a:pt x="159725" y="41764"/>
                  </a:lnTo>
                  <a:lnTo>
                    <a:pt x="159666" y="42031"/>
                  </a:lnTo>
                  <a:lnTo>
                    <a:pt x="159610" y="42316"/>
                  </a:lnTo>
                  <a:cubicBezTo>
                    <a:pt x="159125" y="44879"/>
                    <a:pt x="158716" y="47870"/>
                    <a:pt x="157279" y="50185"/>
                  </a:cubicBezTo>
                  <a:cubicBezTo>
                    <a:pt x="155327" y="53338"/>
                    <a:pt x="153975" y="54262"/>
                    <a:pt x="153052" y="57816"/>
                  </a:cubicBezTo>
                  <a:cubicBezTo>
                    <a:pt x="152033" y="61683"/>
                    <a:pt x="151349" y="65418"/>
                    <a:pt x="149921" y="69200"/>
                  </a:cubicBezTo>
                  <a:cubicBezTo>
                    <a:pt x="147161" y="76449"/>
                    <a:pt x="143765" y="83326"/>
                    <a:pt x="143100" y="91130"/>
                  </a:cubicBezTo>
                  <a:cubicBezTo>
                    <a:pt x="151312" y="95100"/>
                    <a:pt x="160200" y="87872"/>
                    <a:pt x="168127" y="86994"/>
                  </a:cubicBezTo>
                  <a:cubicBezTo>
                    <a:pt x="166034" y="77440"/>
                    <a:pt x="166034" y="78658"/>
                    <a:pt x="168127" y="69095"/>
                  </a:cubicBezTo>
                  <a:cubicBezTo>
                    <a:pt x="168471" y="67609"/>
                    <a:pt x="180633" y="69476"/>
                    <a:pt x="181965" y="69504"/>
                  </a:cubicBezTo>
                  <a:cubicBezTo>
                    <a:pt x="183953" y="69523"/>
                    <a:pt x="186304" y="69761"/>
                    <a:pt x="188102" y="68771"/>
                  </a:cubicBezTo>
                  <a:cubicBezTo>
                    <a:pt x="189569" y="67952"/>
                    <a:pt x="189501" y="65770"/>
                    <a:pt x="191006" y="65017"/>
                  </a:cubicBezTo>
                  <a:cubicBezTo>
                    <a:pt x="192850" y="64084"/>
                    <a:pt x="197277" y="64970"/>
                    <a:pt x="199350" y="64989"/>
                  </a:cubicBezTo>
                  <a:cubicBezTo>
                    <a:pt x="206099" y="65046"/>
                    <a:pt x="212864" y="64960"/>
                    <a:pt x="219632" y="64960"/>
                  </a:cubicBezTo>
                  <a:cubicBezTo>
                    <a:pt x="227491" y="87899"/>
                    <a:pt x="199275" y="87813"/>
                    <a:pt x="174866" y="96034"/>
                  </a:cubicBezTo>
                  <a:lnTo>
                    <a:pt x="173799" y="96388"/>
                  </a:lnTo>
                  <a:lnTo>
                    <a:pt x="173799" y="96398"/>
                  </a:lnTo>
                  <a:lnTo>
                    <a:pt x="172725" y="96758"/>
                  </a:lnTo>
                  <a:lnTo>
                    <a:pt x="171677" y="97112"/>
                  </a:lnTo>
                  <a:lnTo>
                    <a:pt x="170610" y="97473"/>
                  </a:lnTo>
                  <a:lnTo>
                    <a:pt x="169565" y="97836"/>
                  </a:lnTo>
                  <a:cubicBezTo>
                    <a:pt x="148912" y="104933"/>
                    <a:pt x="131335" y="111791"/>
                    <a:pt x="131335" y="111791"/>
                  </a:cubicBezTo>
                  <a:cubicBezTo>
                    <a:pt x="123095" y="156022"/>
                    <a:pt x="98351" y="203176"/>
                    <a:pt x="48312" y="216380"/>
                  </a:cubicBezTo>
                  <a:cubicBezTo>
                    <a:pt x="34084" y="220133"/>
                    <a:pt x="15291" y="223371"/>
                    <a:pt x="510" y="221906"/>
                  </a:cubicBezTo>
                  <a:cubicBezTo>
                    <a:pt x="-1792" y="221667"/>
                    <a:pt x="4450" y="218179"/>
                    <a:pt x="4270" y="218370"/>
                  </a:cubicBezTo>
                  <a:cubicBezTo>
                    <a:pt x="6991" y="215560"/>
                    <a:pt x="6326" y="214885"/>
                    <a:pt x="11503" y="213456"/>
                  </a:cubicBezTo>
                  <a:cubicBezTo>
                    <a:pt x="20734" y="210883"/>
                    <a:pt x="29585" y="207330"/>
                    <a:pt x="38017" y="202937"/>
                  </a:cubicBezTo>
                  <a:cubicBezTo>
                    <a:pt x="53957" y="194651"/>
                    <a:pt x="68051" y="183762"/>
                    <a:pt x="82763" y="173778"/>
                  </a:cubicBezTo>
                  <a:cubicBezTo>
                    <a:pt x="83991" y="172939"/>
                    <a:pt x="84951" y="163813"/>
                    <a:pt x="85655" y="161899"/>
                  </a:cubicBezTo>
                  <a:cubicBezTo>
                    <a:pt x="87017" y="158280"/>
                    <a:pt x="88815" y="154822"/>
                    <a:pt x="90662" y="151344"/>
                  </a:cubicBezTo>
                  <a:cubicBezTo>
                    <a:pt x="94060" y="144952"/>
                    <a:pt x="103596" y="131425"/>
                    <a:pt x="103328" y="124243"/>
                  </a:cubicBezTo>
                  <a:cubicBezTo>
                    <a:pt x="96297" y="129671"/>
                    <a:pt x="90347" y="133549"/>
                    <a:pt x="81860" y="136683"/>
                  </a:cubicBezTo>
                  <a:cubicBezTo>
                    <a:pt x="75844" y="138892"/>
                    <a:pt x="68365" y="144562"/>
                    <a:pt x="61941" y="145286"/>
                  </a:cubicBezTo>
                  <a:cubicBezTo>
                    <a:pt x="59685" y="145533"/>
                    <a:pt x="44327" y="147706"/>
                    <a:pt x="40480" y="146247"/>
                  </a:cubicBezTo>
                  <a:moveTo>
                    <a:pt x="148998" y="137960"/>
                  </a:moveTo>
                  <a:cubicBezTo>
                    <a:pt x="147819" y="137875"/>
                    <a:pt x="154993" y="142379"/>
                    <a:pt x="155622" y="142638"/>
                  </a:cubicBezTo>
                  <a:cubicBezTo>
                    <a:pt x="156906" y="143189"/>
                    <a:pt x="158628" y="143294"/>
                    <a:pt x="159620" y="144418"/>
                  </a:cubicBezTo>
                  <a:cubicBezTo>
                    <a:pt x="160753" y="145723"/>
                    <a:pt x="160200" y="147935"/>
                    <a:pt x="161474" y="149066"/>
                  </a:cubicBezTo>
                  <a:cubicBezTo>
                    <a:pt x="162826" y="150269"/>
                    <a:pt x="166929" y="150620"/>
                    <a:pt x="168736" y="151305"/>
                  </a:cubicBezTo>
                  <a:cubicBezTo>
                    <a:pt x="173256" y="153019"/>
                    <a:pt x="177414" y="155373"/>
                    <a:pt x="181356" y="158002"/>
                  </a:cubicBezTo>
                  <a:cubicBezTo>
                    <a:pt x="183753" y="159594"/>
                    <a:pt x="201606" y="174912"/>
                    <a:pt x="203463" y="173778"/>
                  </a:cubicBezTo>
                  <a:cubicBezTo>
                    <a:pt x="212969" y="167976"/>
                    <a:pt x="224960" y="175065"/>
                    <a:pt x="235068" y="172263"/>
                  </a:cubicBezTo>
                  <a:cubicBezTo>
                    <a:pt x="238713" y="171254"/>
                    <a:pt x="243890" y="169330"/>
                    <a:pt x="243166" y="174846"/>
                  </a:cubicBezTo>
                  <a:cubicBezTo>
                    <a:pt x="243052" y="175741"/>
                    <a:pt x="236457" y="184676"/>
                    <a:pt x="235818" y="184801"/>
                  </a:cubicBezTo>
                  <a:cubicBezTo>
                    <a:pt x="218156" y="188286"/>
                    <a:pt x="211066" y="200004"/>
                    <a:pt x="197562" y="198575"/>
                  </a:cubicBezTo>
                  <a:cubicBezTo>
                    <a:pt x="186380" y="197365"/>
                    <a:pt x="160780" y="167357"/>
                    <a:pt x="160780" y="165518"/>
                  </a:cubicBezTo>
                  <a:cubicBezTo>
                    <a:pt x="151997" y="157212"/>
                    <a:pt x="142308" y="149744"/>
                    <a:pt x="135762" y="139341"/>
                  </a:cubicBezTo>
                  <a:cubicBezTo>
                    <a:pt x="139436" y="138187"/>
                    <a:pt x="143640" y="137551"/>
                    <a:pt x="148998" y="13796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536922" y="232242"/>
              <a:ext cx="281530" cy="356587"/>
            </a:xfrm>
            <a:custGeom>
              <a:avLst/>
              <a:gdLst>
                <a:gd name="connsiteX0" fmla="*/ 190234 w 281530"/>
                <a:gd name="connsiteY0" fmla="*/ 109448 h 356587"/>
                <a:gd name="connsiteX1" fmla="*/ 190234 w 281530"/>
                <a:gd name="connsiteY1" fmla="*/ 97054 h 356587"/>
                <a:gd name="connsiteX2" fmla="*/ 201027 w 281530"/>
                <a:gd name="connsiteY2" fmla="*/ 229365 h 356587"/>
                <a:gd name="connsiteX3" fmla="*/ 208640 w 281530"/>
                <a:gd name="connsiteY3" fmla="*/ 240424 h 356587"/>
                <a:gd name="connsiteX4" fmla="*/ 188987 w 281530"/>
                <a:gd name="connsiteY4" fmla="*/ 254883 h 356587"/>
                <a:gd name="connsiteX5" fmla="*/ 158799 w 281530"/>
                <a:gd name="connsiteY5" fmla="*/ 257417 h 356587"/>
                <a:gd name="connsiteX6" fmla="*/ 163017 w 281530"/>
                <a:gd name="connsiteY6" fmla="*/ 274727 h 356587"/>
                <a:gd name="connsiteX7" fmla="*/ 165119 w 281530"/>
                <a:gd name="connsiteY7" fmla="*/ 295315 h 356587"/>
                <a:gd name="connsiteX8" fmla="*/ 165453 w 281530"/>
                <a:gd name="connsiteY8" fmla="*/ 333866 h 356587"/>
                <a:gd name="connsiteX9" fmla="*/ 146009 w 281530"/>
                <a:gd name="connsiteY9" fmla="*/ 356014 h 356587"/>
                <a:gd name="connsiteX10" fmla="*/ 123008 w 281530"/>
                <a:gd name="connsiteY10" fmla="*/ 353824 h 356587"/>
                <a:gd name="connsiteX11" fmla="*/ 98285 w 281530"/>
                <a:gd name="connsiteY11" fmla="*/ 350566 h 356587"/>
                <a:gd name="connsiteX12" fmla="*/ 82021 w 281530"/>
                <a:gd name="connsiteY12" fmla="*/ 344830 h 356587"/>
                <a:gd name="connsiteX13" fmla="*/ 81707 w 281530"/>
                <a:gd name="connsiteY13" fmla="*/ 344689 h 356587"/>
                <a:gd name="connsiteX14" fmla="*/ 81363 w 281530"/>
                <a:gd name="connsiteY14" fmla="*/ 344545 h 356587"/>
                <a:gd name="connsiteX15" fmla="*/ 81041 w 281530"/>
                <a:gd name="connsiteY15" fmla="*/ 344401 h 356587"/>
                <a:gd name="connsiteX16" fmla="*/ 80688 w 281530"/>
                <a:gd name="connsiteY16" fmla="*/ 344259 h 356587"/>
                <a:gd name="connsiteX17" fmla="*/ 80345 w 281530"/>
                <a:gd name="connsiteY17" fmla="*/ 344116 h 356587"/>
                <a:gd name="connsiteX18" fmla="*/ 79994 w 281530"/>
                <a:gd name="connsiteY18" fmla="*/ 343974 h 356587"/>
                <a:gd name="connsiteX19" fmla="*/ 79251 w 281530"/>
                <a:gd name="connsiteY19" fmla="*/ 343696 h 356587"/>
                <a:gd name="connsiteX20" fmla="*/ 78900 w 281530"/>
                <a:gd name="connsiteY20" fmla="*/ 343535 h 356587"/>
                <a:gd name="connsiteX21" fmla="*/ 78527 w 281530"/>
                <a:gd name="connsiteY21" fmla="*/ 343411 h 356587"/>
                <a:gd name="connsiteX22" fmla="*/ 78157 w 281530"/>
                <a:gd name="connsiteY22" fmla="*/ 343260 h 356587"/>
                <a:gd name="connsiteX23" fmla="*/ 63795 w 281530"/>
                <a:gd name="connsiteY23" fmla="*/ 330637 h 356587"/>
                <a:gd name="connsiteX24" fmla="*/ 63785 w 281530"/>
                <a:gd name="connsiteY24" fmla="*/ 330256 h 356587"/>
                <a:gd name="connsiteX25" fmla="*/ 86036 w 281530"/>
                <a:gd name="connsiteY25" fmla="*/ 334361 h 356587"/>
                <a:gd name="connsiteX26" fmla="*/ 110484 w 281530"/>
                <a:gd name="connsiteY26" fmla="*/ 336104 h 356587"/>
                <a:gd name="connsiteX27" fmla="*/ 129603 w 281530"/>
                <a:gd name="connsiteY27" fmla="*/ 337599 h 356587"/>
                <a:gd name="connsiteX28" fmla="*/ 149028 w 281530"/>
                <a:gd name="connsiteY28" fmla="*/ 326969 h 356587"/>
                <a:gd name="connsiteX29" fmla="*/ 151815 w 281530"/>
                <a:gd name="connsiteY29" fmla="*/ 309488 h 356587"/>
                <a:gd name="connsiteX30" fmla="*/ 149970 w 281530"/>
                <a:gd name="connsiteY30" fmla="*/ 295732 h 356587"/>
                <a:gd name="connsiteX31" fmla="*/ 146411 w 281530"/>
                <a:gd name="connsiteY31" fmla="*/ 276890 h 356587"/>
                <a:gd name="connsiteX32" fmla="*/ 142679 w 281530"/>
                <a:gd name="connsiteY32" fmla="*/ 263992 h 356587"/>
                <a:gd name="connsiteX33" fmla="*/ 137996 w 281530"/>
                <a:gd name="connsiteY33" fmla="*/ 262648 h 356587"/>
                <a:gd name="connsiteX34" fmla="*/ 128405 w 281530"/>
                <a:gd name="connsiteY34" fmla="*/ 263638 h 356587"/>
                <a:gd name="connsiteX35" fmla="*/ 65128 w 281530"/>
                <a:gd name="connsiteY35" fmla="*/ 299419 h 356587"/>
                <a:gd name="connsiteX36" fmla="*/ 41557 w 281530"/>
                <a:gd name="connsiteY36" fmla="*/ 299419 h 356587"/>
                <a:gd name="connsiteX37" fmla="*/ 32906 w 281530"/>
                <a:gd name="connsiteY37" fmla="*/ 291647 h 356587"/>
                <a:gd name="connsiteX38" fmla="*/ 44069 w 281530"/>
                <a:gd name="connsiteY38" fmla="*/ 275632 h 356587"/>
                <a:gd name="connsiteX39" fmla="*/ 68746 w 281530"/>
                <a:gd name="connsiteY39" fmla="*/ 264772 h 356587"/>
                <a:gd name="connsiteX40" fmla="*/ 117812 w 281530"/>
                <a:gd name="connsiteY40" fmla="*/ 242768 h 356587"/>
                <a:gd name="connsiteX41" fmla="*/ 151968 w 281530"/>
                <a:gd name="connsiteY41" fmla="*/ 236108 h 356587"/>
                <a:gd name="connsiteX42" fmla="*/ 157411 w 281530"/>
                <a:gd name="connsiteY42" fmla="*/ 231184 h 356587"/>
                <a:gd name="connsiteX43" fmla="*/ 165148 w 281530"/>
                <a:gd name="connsiteY43" fmla="*/ 229991 h 356587"/>
                <a:gd name="connsiteX44" fmla="*/ 184180 w 281530"/>
                <a:gd name="connsiteY44" fmla="*/ 227457 h 356587"/>
                <a:gd name="connsiteX45" fmla="*/ 201034 w 281530"/>
                <a:gd name="connsiteY45" fmla="*/ 229365 h 356587"/>
                <a:gd name="connsiteX46" fmla="*/ 185817 w 281530"/>
                <a:gd name="connsiteY46" fmla="*/ 110819 h 356587"/>
                <a:gd name="connsiteX47" fmla="*/ 190234 w 281530"/>
                <a:gd name="connsiteY47" fmla="*/ 109448 h 356587"/>
                <a:gd name="connsiteX48" fmla="*/ 190234 w 281530"/>
                <a:gd name="connsiteY48" fmla="*/ 97054 h 356587"/>
                <a:gd name="connsiteX49" fmla="*/ 184343 w 281530"/>
                <a:gd name="connsiteY49" fmla="*/ 94301 h 356587"/>
                <a:gd name="connsiteX50" fmla="*/ 185817 w 281530"/>
                <a:gd name="connsiteY50" fmla="*/ 110819 h 356587"/>
                <a:gd name="connsiteX51" fmla="*/ 116642 w 281530"/>
                <a:gd name="connsiteY51" fmla="*/ 92929 h 356587"/>
                <a:gd name="connsiteX52" fmla="*/ 122524 w 281530"/>
                <a:gd name="connsiteY52" fmla="*/ 86032 h 356587"/>
                <a:gd name="connsiteX53" fmla="*/ 116642 w 281530"/>
                <a:gd name="connsiteY53" fmla="*/ 83288 h 356587"/>
                <a:gd name="connsiteX54" fmla="*/ 138720 w 281530"/>
                <a:gd name="connsiteY54" fmla="*/ 88795 h 356587"/>
                <a:gd name="connsiteX55" fmla="*/ 153442 w 281530"/>
                <a:gd name="connsiteY55" fmla="*/ 88795 h 356587"/>
                <a:gd name="connsiteX56" fmla="*/ 153442 w 281530"/>
                <a:gd name="connsiteY56" fmla="*/ 75029 h 356587"/>
                <a:gd name="connsiteX57" fmla="*/ 138720 w 281530"/>
                <a:gd name="connsiteY57" fmla="*/ 88795 h 356587"/>
                <a:gd name="connsiteX58" fmla="*/ 116642 w 281530"/>
                <a:gd name="connsiteY58" fmla="*/ 62636 h 356587"/>
                <a:gd name="connsiteX59" fmla="*/ 116642 w 281530"/>
                <a:gd name="connsiteY59" fmla="*/ 75029 h 356587"/>
                <a:gd name="connsiteX60" fmla="*/ 131374 w 281530"/>
                <a:gd name="connsiteY60" fmla="*/ 62636 h 356587"/>
                <a:gd name="connsiteX61" fmla="*/ 116642 w 281530"/>
                <a:gd name="connsiteY61" fmla="*/ 62636 h 356587"/>
                <a:gd name="connsiteX62" fmla="*/ 187294 w 281530"/>
                <a:gd name="connsiteY62" fmla="*/ 75029 h 356587"/>
                <a:gd name="connsiteX63" fmla="*/ 202006 w 281530"/>
                <a:gd name="connsiteY63" fmla="*/ 113582 h 356587"/>
                <a:gd name="connsiteX64" fmla="*/ 234401 w 281530"/>
                <a:gd name="connsiteY64" fmla="*/ 79154 h 356587"/>
                <a:gd name="connsiteX65" fmla="*/ 238816 w 281530"/>
                <a:gd name="connsiteY65" fmla="*/ 79154 h 356587"/>
                <a:gd name="connsiteX66" fmla="*/ 253538 w 281530"/>
                <a:gd name="connsiteY66" fmla="*/ 33724 h 356587"/>
                <a:gd name="connsiteX67" fmla="*/ 187294 w 281530"/>
                <a:gd name="connsiteY67" fmla="*/ 51633 h 356587"/>
                <a:gd name="connsiteX68" fmla="*/ 187294 w 281530"/>
                <a:gd name="connsiteY68" fmla="*/ 75029 h 356587"/>
                <a:gd name="connsiteX69" fmla="*/ 31288 w 281530"/>
                <a:gd name="connsiteY69" fmla="*/ 224153 h 356587"/>
                <a:gd name="connsiteX70" fmla="*/ 102680 w 281530"/>
                <a:gd name="connsiteY70" fmla="*/ 189831 h 356587"/>
                <a:gd name="connsiteX71" fmla="*/ 130802 w 281530"/>
                <a:gd name="connsiteY71" fmla="*/ 178313 h 356587"/>
                <a:gd name="connsiteX72" fmla="*/ 151301 w 281530"/>
                <a:gd name="connsiteY72" fmla="*/ 167709 h 356587"/>
                <a:gd name="connsiteX73" fmla="*/ 203005 w 281530"/>
                <a:gd name="connsiteY73" fmla="*/ 150077 h 356587"/>
                <a:gd name="connsiteX74" fmla="*/ 220763 w 281530"/>
                <a:gd name="connsiteY74" fmla="*/ 168397 h 356587"/>
                <a:gd name="connsiteX75" fmla="*/ 193214 w 281530"/>
                <a:gd name="connsiteY75" fmla="*/ 197117 h 356587"/>
                <a:gd name="connsiteX76" fmla="*/ 146638 w 281530"/>
                <a:gd name="connsiteY76" fmla="*/ 224068 h 356587"/>
                <a:gd name="connsiteX77" fmla="*/ 162787 w 281530"/>
                <a:gd name="connsiteY77" fmla="*/ 202241 h 356587"/>
                <a:gd name="connsiteX78" fmla="*/ 192108 w 281530"/>
                <a:gd name="connsiteY78" fmla="*/ 167577 h 356587"/>
                <a:gd name="connsiteX79" fmla="*/ 150874 w 281530"/>
                <a:gd name="connsiteY79" fmla="*/ 178932 h 356587"/>
                <a:gd name="connsiteX80" fmla="*/ 132678 w 281530"/>
                <a:gd name="connsiteY80" fmla="*/ 188533 h 356587"/>
                <a:gd name="connsiteX81" fmla="*/ 118516 w 281530"/>
                <a:gd name="connsiteY81" fmla="*/ 194030 h 356587"/>
                <a:gd name="connsiteX82" fmla="*/ 108047 w 281530"/>
                <a:gd name="connsiteY82" fmla="*/ 204338 h 356587"/>
                <a:gd name="connsiteX83" fmla="*/ 95915 w 281530"/>
                <a:gd name="connsiteY83" fmla="*/ 212094 h 356587"/>
                <a:gd name="connsiteX84" fmla="*/ 73236 w 281530"/>
                <a:gd name="connsiteY84" fmla="*/ 227496 h 356587"/>
                <a:gd name="connsiteX85" fmla="*/ 45896 w 281530"/>
                <a:gd name="connsiteY85" fmla="*/ 243033 h 356587"/>
                <a:gd name="connsiteX86" fmla="*/ 16766 w 281530"/>
                <a:gd name="connsiteY86" fmla="*/ 255371 h 356587"/>
                <a:gd name="connsiteX87" fmla="*/ 2129 w 281530"/>
                <a:gd name="connsiteY87" fmla="*/ 232593 h 356587"/>
                <a:gd name="connsiteX88" fmla="*/ 23656 w 281530"/>
                <a:gd name="connsiteY88" fmla="*/ 221246 h 356587"/>
                <a:gd name="connsiteX89" fmla="*/ 40156 w 281530"/>
                <a:gd name="connsiteY89" fmla="*/ 210596 h 356587"/>
                <a:gd name="connsiteX90" fmla="*/ 77718 w 281530"/>
                <a:gd name="connsiteY90" fmla="*/ 191030 h 356587"/>
                <a:gd name="connsiteX91" fmla="*/ 101053 w 281530"/>
                <a:gd name="connsiteY91" fmla="*/ 177579 h 356587"/>
                <a:gd name="connsiteX92" fmla="*/ 112893 w 281530"/>
                <a:gd name="connsiteY92" fmla="*/ 171262 h 356587"/>
                <a:gd name="connsiteX93" fmla="*/ 125464 w 281530"/>
                <a:gd name="connsiteY93" fmla="*/ 165890 h 356587"/>
                <a:gd name="connsiteX94" fmla="*/ 168164 w 281530"/>
                <a:gd name="connsiteY94" fmla="*/ 130110 h 356587"/>
                <a:gd name="connsiteX95" fmla="*/ 157077 w 281530"/>
                <a:gd name="connsiteY95" fmla="*/ 128728 h 356587"/>
                <a:gd name="connsiteX96" fmla="*/ 152692 w 281530"/>
                <a:gd name="connsiteY96" fmla="*/ 119298 h 356587"/>
                <a:gd name="connsiteX97" fmla="*/ 139148 w 281530"/>
                <a:gd name="connsiteY97" fmla="*/ 126976 h 356587"/>
                <a:gd name="connsiteX98" fmla="*/ 118735 w 281530"/>
                <a:gd name="connsiteY98" fmla="*/ 129186 h 356587"/>
                <a:gd name="connsiteX99" fmla="*/ 128071 w 281530"/>
                <a:gd name="connsiteY99" fmla="*/ 118507 h 356587"/>
                <a:gd name="connsiteX100" fmla="*/ 141670 w 281530"/>
                <a:gd name="connsiteY100" fmla="*/ 102560 h 356587"/>
                <a:gd name="connsiteX101" fmla="*/ 127520 w 281530"/>
                <a:gd name="connsiteY101" fmla="*/ 96911 h 356587"/>
                <a:gd name="connsiteX102" fmla="*/ 118450 w 281530"/>
                <a:gd name="connsiteY102" fmla="*/ 109085 h 356587"/>
                <a:gd name="connsiteX103" fmla="*/ 96029 w 281530"/>
                <a:gd name="connsiteY103" fmla="*/ 124766 h 356587"/>
                <a:gd name="connsiteX104" fmla="*/ 76958 w 281530"/>
                <a:gd name="connsiteY104" fmla="*/ 151334 h 356587"/>
                <a:gd name="connsiteX105" fmla="*/ 69935 w 281530"/>
                <a:gd name="connsiteY105" fmla="*/ 166375 h 356587"/>
                <a:gd name="connsiteX106" fmla="*/ 60628 w 281530"/>
                <a:gd name="connsiteY106" fmla="*/ 174006 h 356587"/>
                <a:gd name="connsiteX107" fmla="*/ 45019 w 281530"/>
                <a:gd name="connsiteY107" fmla="*/ 110800 h 356587"/>
                <a:gd name="connsiteX108" fmla="*/ 44658 w 281530"/>
                <a:gd name="connsiteY108" fmla="*/ 88880 h 356587"/>
                <a:gd name="connsiteX109" fmla="*/ 65946 w 281530"/>
                <a:gd name="connsiteY109" fmla="*/ 102713 h 356587"/>
                <a:gd name="connsiteX110" fmla="*/ 68078 w 281530"/>
                <a:gd name="connsiteY110" fmla="*/ 134339 h 356587"/>
                <a:gd name="connsiteX111" fmla="*/ 82771 w 281530"/>
                <a:gd name="connsiteY111" fmla="*/ 124709 h 356587"/>
                <a:gd name="connsiteX112" fmla="*/ 91298 w 281530"/>
                <a:gd name="connsiteY112" fmla="*/ 112144 h 356587"/>
                <a:gd name="connsiteX113" fmla="*/ 90243 w 281530"/>
                <a:gd name="connsiteY113" fmla="*/ 95406 h 356587"/>
                <a:gd name="connsiteX114" fmla="*/ 86160 w 281530"/>
                <a:gd name="connsiteY114" fmla="*/ 87775 h 356587"/>
                <a:gd name="connsiteX115" fmla="*/ 84932 w 281530"/>
                <a:gd name="connsiteY115" fmla="*/ 72257 h 356587"/>
                <a:gd name="connsiteX116" fmla="*/ 80537 w 281530"/>
                <a:gd name="connsiteY116" fmla="*/ 58273 h 356587"/>
                <a:gd name="connsiteX117" fmla="*/ 75056 w 281530"/>
                <a:gd name="connsiteY117" fmla="*/ 45393 h 356587"/>
                <a:gd name="connsiteX118" fmla="*/ 71019 w 281530"/>
                <a:gd name="connsiteY118" fmla="*/ 29599 h 356587"/>
                <a:gd name="connsiteX119" fmla="*/ 66585 w 281530"/>
                <a:gd name="connsiteY119" fmla="*/ 26836 h 356587"/>
                <a:gd name="connsiteX120" fmla="*/ 68059 w 281530"/>
                <a:gd name="connsiteY120" fmla="*/ 15834 h 356587"/>
                <a:gd name="connsiteX121" fmla="*/ 71019 w 281530"/>
                <a:gd name="connsiteY121" fmla="*/ 19968 h 356587"/>
                <a:gd name="connsiteX122" fmla="*/ 87549 w 281530"/>
                <a:gd name="connsiteY122" fmla="*/ 24588 h 356587"/>
                <a:gd name="connsiteX123" fmla="*/ 100188 w 281530"/>
                <a:gd name="connsiteY123" fmla="*/ 35591 h 356587"/>
                <a:gd name="connsiteX124" fmla="*/ 119888 w 281530"/>
                <a:gd name="connsiteY124" fmla="*/ 47727 h 356587"/>
                <a:gd name="connsiteX125" fmla="*/ 132183 w 281530"/>
                <a:gd name="connsiteY125" fmla="*/ 46860 h 356587"/>
                <a:gd name="connsiteX126" fmla="*/ 148255 w 281530"/>
                <a:gd name="connsiteY126" fmla="*/ 45365 h 356587"/>
                <a:gd name="connsiteX127" fmla="*/ 154624 w 281530"/>
                <a:gd name="connsiteY127" fmla="*/ 40659 h 356587"/>
                <a:gd name="connsiteX128" fmla="*/ 156792 w 281530"/>
                <a:gd name="connsiteY128" fmla="*/ 33819 h 356587"/>
                <a:gd name="connsiteX129" fmla="*/ 161969 w 281530"/>
                <a:gd name="connsiteY129" fmla="*/ 29008 h 356587"/>
                <a:gd name="connsiteX130" fmla="*/ 165843 w 281530"/>
                <a:gd name="connsiteY130" fmla="*/ 21854 h 356587"/>
                <a:gd name="connsiteX131" fmla="*/ 174740 w 281530"/>
                <a:gd name="connsiteY131" fmla="*/ 12233 h 356587"/>
                <a:gd name="connsiteX132" fmla="*/ 180251 w 281530"/>
                <a:gd name="connsiteY132" fmla="*/ 3021 h 356587"/>
                <a:gd name="connsiteX133" fmla="*/ 204957 w 281530"/>
                <a:gd name="connsiteY133" fmla="*/ 2058 h 356587"/>
                <a:gd name="connsiteX134" fmla="*/ 191718 w 281530"/>
                <a:gd name="connsiteY134" fmla="*/ 32342 h 356587"/>
                <a:gd name="connsiteX135" fmla="*/ 195850 w 281530"/>
                <a:gd name="connsiteY135" fmla="*/ 33505 h 356587"/>
                <a:gd name="connsiteX136" fmla="*/ 198676 w 281530"/>
                <a:gd name="connsiteY136" fmla="*/ 30237 h 356587"/>
                <a:gd name="connsiteX137" fmla="*/ 201977 w 281530"/>
                <a:gd name="connsiteY137" fmla="*/ 26884 h 356587"/>
                <a:gd name="connsiteX138" fmla="*/ 240282 w 281530"/>
                <a:gd name="connsiteY138" fmla="*/ 12947 h 356587"/>
                <a:gd name="connsiteX139" fmla="*/ 280032 w 281530"/>
                <a:gd name="connsiteY139" fmla="*/ 22711 h 356587"/>
                <a:gd name="connsiteX140" fmla="*/ 276636 w 281530"/>
                <a:gd name="connsiteY140" fmla="*/ 49423 h 356587"/>
                <a:gd name="connsiteX141" fmla="*/ 270241 w 281530"/>
                <a:gd name="connsiteY141" fmla="*/ 58787 h 356587"/>
                <a:gd name="connsiteX142" fmla="*/ 265310 w 281530"/>
                <a:gd name="connsiteY142" fmla="*/ 69085 h 356587"/>
                <a:gd name="connsiteX143" fmla="*/ 257460 w 281530"/>
                <a:gd name="connsiteY143" fmla="*/ 77344 h 356587"/>
                <a:gd name="connsiteX144" fmla="*/ 251711 w 281530"/>
                <a:gd name="connsiteY144" fmla="*/ 86985 h 356587"/>
                <a:gd name="connsiteX145" fmla="*/ 245345 w 281530"/>
                <a:gd name="connsiteY145" fmla="*/ 96187 h 356587"/>
                <a:gd name="connsiteX146" fmla="*/ 239159 w 281530"/>
                <a:gd name="connsiteY146" fmla="*/ 101665 h 356587"/>
                <a:gd name="connsiteX147" fmla="*/ 236228 w 281530"/>
                <a:gd name="connsiteY147" fmla="*/ 109038 h 356587"/>
                <a:gd name="connsiteX148" fmla="*/ 232355 w 281530"/>
                <a:gd name="connsiteY148" fmla="*/ 110791 h 356587"/>
                <a:gd name="connsiteX149" fmla="*/ 226598 w 281530"/>
                <a:gd name="connsiteY149" fmla="*/ 121498 h 356587"/>
                <a:gd name="connsiteX150" fmla="*/ 226435 w 281530"/>
                <a:gd name="connsiteY150" fmla="*/ 121651 h 356587"/>
                <a:gd name="connsiteX151" fmla="*/ 226264 w 281530"/>
                <a:gd name="connsiteY151" fmla="*/ 121794 h 356587"/>
                <a:gd name="connsiteX152" fmla="*/ 226111 w 281530"/>
                <a:gd name="connsiteY152" fmla="*/ 121936 h 356587"/>
                <a:gd name="connsiteX153" fmla="*/ 225950 w 281530"/>
                <a:gd name="connsiteY153" fmla="*/ 122060 h 356587"/>
                <a:gd name="connsiteX154" fmla="*/ 225635 w 281530"/>
                <a:gd name="connsiteY154" fmla="*/ 122346 h 356587"/>
                <a:gd name="connsiteX155" fmla="*/ 225465 w 281530"/>
                <a:gd name="connsiteY155" fmla="*/ 122470 h 356587"/>
                <a:gd name="connsiteX156" fmla="*/ 225302 w 281530"/>
                <a:gd name="connsiteY156" fmla="*/ 122603 h 356587"/>
                <a:gd name="connsiteX157" fmla="*/ 225151 w 281530"/>
                <a:gd name="connsiteY157" fmla="*/ 122746 h 356587"/>
                <a:gd name="connsiteX158" fmla="*/ 224683 w 281530"/>
                <a:gd name="connsiteY158" fmla="*/ 123127 h 356587"/>
                <a:gd name="connsiteX159" fmla="*/ 219689 w 281530"/>
                <a:gd name="connsiteY159" fmla="*/ 131253 h 356587"/>
                <a:gd name="connsiteX160" fmla="*/ 219689 w 281530"/>
                <a:gd name="connsiteY160" fmla="*/ 131482 h 356587"/>
                <a:gd name="connsiteX161" fmla="*/ 176996 w 281530"/>
                <a:gd name="connsiteY161" fmla="*/ 138360 h 356587"/>
                <a:gd name="connsiteX162" fmla="*/ 31288 w 281530"/>
                <a:gd name="connsiteY162" fmla="*/ 224173 h 35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281530" h="356587">
                  <a:moveTo>
                    <a:pt x="190234" y="109448"/>
                  </a:moveTo>
                  <a:lnTo>
                    <a:pt x="190234" y="97054"/>
                  </a:lnTo>
                  <a:moveTo>
                    <a:pt x="201027" y="229365"/>
                  </a:moveTo>
                  <a:cubicBezTo>
                    <a:pt x="205690" y="231145"/>
                    <a:pt x="209020" y="234452"/>
                    <a:pt x="208640" y="240424"/>
                  </a:cubicBezTo>
                  <a:cubicBezTo>
                    <a:pt x="207934" y="251045"/>
                    <a:pt x="199122" y="254532"/>
                    <a:pt x="188987" y="254883"/>
                  </a:cubicBezTo>
                  <a:cubicBezTo>
                    <a:pt x="182307" y="255122"/>
                    <a:pt x="163056" y="250884"/>
                    <a:pt x="158799" y="257417"/>
                  </a:cubicBezTo>
                  <a:cubicBezTo>
                    <a:pt x="155908" y="261887"/>
                    <a:pt x="162178" y="270020"/>
                    <a:pt x="163017" y="274727"/>
                  </a:cubicBezTo>
                  <a:cubicBezTo>
                    <a:pt x="164225" y="281519"/>
                    <a:pt x="164778" y="288415"/>
                    <a:pt x="165119" y="295315"/>
                  </a:cubicBezTo>
                  <a:cubicBezTo>
                    <a:pt x="165738" y="308135"/>
                    <a:pt x="165596" y="321033"/>
                    <a:pt x="165453" y="333866"/>
                  </a:cubicBezTo>
                  <a:cubicBezTo>
                    <a:pt x="165329" y="344345"/>
                    <a:pt x="157040" y="353214"/>
                    <a:pt x="146009" y="356014"/>
                  </a:cubicBezTo>
                  <a:cubicBezTo>
                    <a:pt x="138539" y="357928"/>
                    <a:pt x="130471" y="354490"/>
                    <a:pt x="123008" y="353824"/>
                  </a:cubicBezTo>
                  <a:cubicBezTo>
                    <a:pt x="114272" y="353041"/>
                    <a:pt x="106040" y="355224"/>
                    <a:pt x="98285" y="350566"/>
                  </a:cubicBezTo>
                  <a:cubicBezTo>
                    <a:pt x="92945" y="347374"/>
                    <a:pt x="87836" y="347288"/>
                    <a:pt x="82021" y="344830"/>
                  </a:cubicBezTo>
                  <a:lnTo>
                    <a:pt x="81707" y="344689"/>
                  </a:lnTo>
                  <a:lnTo>
                    <a:pt x="81363" y="344545"/>
                  </a:lnTo>
                  <a:lnTo>
                    <a:pt x="81041" y="344401"/>
                  </a:lnTo>
                  <a:lnTo>
                    <a:pt x="80688" y="344259"/>
                  </a:lnTo>
                  <a:lnTo>
                    <a:pt x="80345" y="344116"/>
                  </a:lnTo>
                  <a:lnTo>
                    <a:pt x="79994" y="343974"/>
                  </a:lnTo>
                  <a:lnTo>
                    <a:pt x="79251" y="343696"/>
                  </a:lnTo>
                  <a:lnTo>
                    <a:pt x="78900" y="343535"/>
                  </a:lnTo>
                  <a:lnTo>
                    <a:pt x="78527" y="343411"/>
                  </a:lnTo>
                  <a:lnTo>
                    <a:pt x="78157" y="343260"/>
                  </a:lnTo>
                  <a:cubicBezTo>
                    <a:pt x="71677" y="340648"/>
                    <a:pt x="64083" y="337294"/>
                    <a:pt x="63795" y="330637"/>
                  </a:cubicBezTo>
                  <a:lnTo>
                    <a:pt x="63785" y="330256"/>
                  </a:lnTo>
                  <a:cubicBezTo>
                    <a:pt x="69849" y="334780"/>
                    <a:pt x="78717" y="333810"/>
                    <a:pt x="86036" y="334361"/>
                  </a:cubicBezTo>
                  <a:cubicBezTo>
                    <a:pt x="94173" y="334970"/>
                    <a:pt x="102359" y="335295"/>
                    <a:pt x="110484" y="336104"/>
                  </a:cubicBezTo>
                  <a:cubicBezTo>
                    <a:pt x="116842" y="336724"/>
                    <a:pt x="123218" y="337514"/>
                    <a:pt x="129603" y="337599"/>
                  </a:cubicBezTo>
                  <a:cubicBezTo>
                    <a:pt x="137331" y="337687"/>
                    <a:pt x="143546" y="331446"/>
                    <a:pt x="149028" y="326969"/>
                  </a:cubicBezTo>
                  <a:cubicBezTo>
                    <a:pt x="150292" y="321072"/>
                    <a:pt x="150177" y="315300"/>
                    <a:pt x="151815" y="309488"/>
                  </a:cubicBezTo>
                  <a:cubicBezTo>
                    <a:pt x="153101" y="304801"/>
                    <a:pt x="151006" y="300277"/>
                    <a:pt x="149970" y="295732"/>
                  </a:cubicBezTo>
                  <a:cubicBezTo>
                    <a:pt x="148550" y="289493"/>
                    <a:pt x="147780" y="283138"/>
                    <a:pt x="146411" y="276890"/>
                  </a:cubicBezTo>
                  <a:cubicBezTo>
                    <a:pt x="145629" y="273356"/>
                    <a:pt x="144764" y="266906"/>
                    <a:pt x="142679" y="263992"/>
                  </a:cubicBezTo>
                  <a:cubicBezTo>
                    <a:pt x="140481" y="260963"/>
                    <a:pt x="141785" y="262209"/>
                    <a:pt x="137996" y="262648"/>
                  </a:cubicBezTo>
                  <a:cubicBezTo>
                    <a:pt x="137017" y="262763"/>
                    <a:pt x="128670" y="263448"/>
                    <a:pt x="128405" y="263638"/>
                  </a:cubicBezTo>
                  <a:cubicBezTo>
                    <a:pt x="109789" y="277870"/>
                    <a:pt x="86045" y="287330"/>
                    <a:pt x="65128" y="299419"/>
                  </a:cubicBezTo>
                  <a:lnTo>
                    <a:pt x="41557" y="299419"/>
                  </a:lnTo>
                  <a:cubicBezTo>
                    <a:pt x="40015" y="299419"/>
                    <a:pt x="33839" y="292837"/>
                    <a:pt x="32906" y="291647"/>
                  </a:cubicBezTo>
                  <a:cubicBezTo>
                    <a:pt x="24664" y="281024"/>
                    <a:pt x="35018" y="278405"/>
                    <a:pt x="44069" y="275632"/>
                  </a:cubicBezTo>
                  <a:cubicBezTo>
                    <a:pt x="52642" y="272993"/>
                    <a:pt x="60655" y="268506"/>
                    <a:pt x="68746" y="264772"/>
                  </a:cubicBezTo>
                  <a:cubicBezTo>
                    <a:pt x="85056" y="257217"/>
                    <a:pt x="100417" y="248101"/>
                    <a:pt x="117812" y="242768"/>
                  </a:cubicBezTo>
                  <a:cubicBezTo>
                    <a:pt x="128948" y="239336"/>
                    <a:pt x="140272" y="236985"/>
                    <a:pt x="151968" y="236108"/>
                  </a:cubicBezTo>
                  <a:cubicBezTo>
                    <a:pt x="153072" y="235937"/>
                    <a:pt x="155783" y="231889"/>
                    <a:pt x="157411" y="231184"/>
                  </a:cubicBezTo>
                  <a:cubicBezTo>
                    <a:pt x="159742" y="230145"/>
                    <a:pt x="162617" y="230316"/>
                    <a:pt x="165148" y="229991"/>
                  </a:cubicBezTo>
                  <a:cubicBezTo>
                    <a:pt x="171524" y="229155"/>
                    <a:pt x="177680" y="227648"/>
                    <a:pt x="184180" y="227457"/>
                  </a:cubicBezTo>
                  <a:cubicBezTo>
                    <a:pt x="189253" y="227287"/>
                    <a:pt x="195935" y="227431"/>
                    <a:pt x="201034" y="229365"/>
                  </a:cubicBezTo>
                  <a:close/>
                  <a:moveTo>
                    <a:pt x="185817" y="110819"/>
                  </a:moveTo>
                  <a:cubicBezTo>
                    <a:pt x="186076" y="109219"/>
                    <a:pt x="188149" y="109333"/>
                    <a:pt x="190234" y="109448"/>
                  </a:cubicBezTo>
                  <a:lnTo>
                    <a:pt x="190234" y="97054"/>
                  </a:lnTo>
                  <a:cubicBezTo>
                    <a:pt x="185608" y="98635"/>
                    <a:pt x="186655" y="94901"/>
                    <a:pt x="184343" y="94301"/>
                  </a:cubicBezTo>
                  <a:cubicBezTo>
                    <a:pt x="184838" y="99559"/>
                    <a:pt x="179395" y="108504"/>
                    <a:pt x="185817" y="110819"/>
                  </a:cubicBezTo>
                  <a:moveTo>
                    <a:pt x="116642" y="92929"/>
                  </a:moveTo>
                  <a:cubicBezTo>
                    <a:pt x="120458" y="92367"/>
                    <a:pt x="120896" y="88642"/>
                    <a:pt x="122524" y="86032"/>
                  </a:cubicBezTo>
                  <a:cubicBezTo>
                    <a:pt x="120212" y="85451"/>
                    <a:pt x="121266" y="81717"/>
                    <a:pt x="116642" y="83288"/>
                  </a:cubicBezTo>
                  <a:close/>
                  <a:moveTo>
                    <a:pt x="138720" y="88795"/>
                  </a:moveTo>
                  <a:lnTo>
                    <a:pt x="153442" y="88795"/>
                  </a:lnTo>
                  <a:cubicBezTo>
                    <a:pt x="150692" y="82688"/>
                    <a:pt x="161969" y="77677"/>
                    <a:pt x="153442" y="75029"/>
                  </a:cubicBezTo>
                  <a:cubicBezTo>
                    <a:pt x="147714" y="78859"/>
                    <a:pt x="144041" y="84594"/>
                    <a:pt x="138720" y="88795"/>
                  </a:cubicBezTo>
                  <a:moveTo>
                    <a:pt x="116642" y="62636"/>
                  </a:moveTo>
                  <a:lnTo>
                    <a:pt x="116642" y="75029"/>
                  </a:lnTo>
                  <a:cubicBezTo>
                    <a:pt x="125683" y="74763"/>
                    <a:pt x="128843" y="68999"/>
                    <a:pt x="131374" y="62636"/>
                  </a:cubicBezTo>
                  <a:cubicBezTo>
                    <a:pt x="125683" y="61397"/>
                    <a:pt x="124197" y="61331"/>
                    <a:pt x="116642" y="62636"/>
                  </a:cubicBezTo>
                  <a:moveTo>
                    <a:pt x="187294" y="75029"/>
                  </a:moveTo>
                  <a:cubicBezTo>
                    <a:pt x="204708" y="67570"/>
                    <a:pt x="213644" y="100169"/>
                    <a:pt x="202006" y="113582"/>
                  </a:cubicBezTo>
                  <a:cubicBezTo>
                    <a:pt x="218907" y="107799"/>
                    <a:pt x="228834" y="95520"/>
                    <a:pt x="234401" y="79154"/>
                  </a:cubicBezTo>
                  <a:lnTo>
                    <a:pt x="238816" y="79154"/>
                  </a:lnTo>
                  <a:cubicBezTo>
                    <a:pt x="241995" y="62398"/>
                    <a:pt x="254776" y="54624"/>
                    <a:pt x="253538" y="33724"/>
                  </a:cubicBezTo>
                  <a:cubicBezTo>
                    <a:pt x="227407" y="26598"/>
                    <a:pt x="207325" y="44326"/>
                    <a:pt x="187294" y="51633"/>
                  </a:cubicBezTo>
                  <a:cubicBezTo>
                    <a:pt x="188237" y="59111"/>
                    <a:pt x="193679" y="68856"/>
                    <a:pt x="187294" y="75029"/>
                  </a:cubicBezTo>
                  <a:moveTo>
                    <a:pt x="31288" y="224153"/>
                  </a:moveTo>
                  <a:cubicBezTo>
                    <a:pt x="31715" y="225667"/>
                    <a:pt x="97267" y="192755"/>
                    <a:pt x="102680" y="189831"/>
                  </a:cubicBezTo>
                  <a:cubicBezTo>
                    <a:pt x="111721" y="184924"/>
                    <a:pt x="121410" y="182380"/>
                    <a:pt x="130802" y="178313"/>
                  </a:cubicBezTo>
                  <a:cubicBezTo>
                    <a:pt x="137901" y="175225"/>
                    <a:pt x="144630" y="171501"/>
                    <a:pt x="151301" y="167709"/>
                  </a:cubicBezTo>
                  <a:cubicBezTo>
                    <a:pt x="161141" y="162100"/>
                    <a:pt x="197010" y="150315"/>
                    <a:pt x="203005" y="150077"/>
                  </a:cubicBezTo>
                  <a:cubicBezTo>
                    <a:pt x="215311" y="149591"/>
                    <a:pt x="221886" y="155574"/>
                    <a:pt x="220763" y="168397"/>
                  </a:cubicBezTo>
                  <a:cubicBezTo>
                    <a:pt x="219603" y="182095"/>
                    <a:pt x="204642" y="190945"/>
                    <a:pt x="193214" y="197117"/>
                  </a:cubicBezTo>
                  <a:cubicBezTo>
                    <a:pt x="177274" y="205729"/>
                    <a:pt x="161543" y="213845"/>
                    <a:pt x="146638" y="224068"/>
                  </a:cubicBezTo>
                  <a:cubicBezTo>
                    <a:pt x="144715" y="214349"/>
                    <a:pt x="156860" y="208348"/>
                    <a:pt x="162787" y="202241"/>
                  </a:cubicBezTo>
                  <a:cubicBezTo>
                    <a:pt x="173237" y="191460"/>
                    <a:pt x="183155" y="179503"/>
                    <a:pt x="192108" y="167577"/>
                  </a:cubicBezTo>
                  <a:cubicBezTo>
                    <a:pt x="178462" y="163519"/>
                    <a:pt x="162142" y="172691"/>
                    <a:pt x="150874" y="178932"/>
                  </a:cubicBezTo>
                  <a:cubicBezTo>
                    <a:pt x="144879" y="182236"/>
                    <a:pt x="139063" y="185914"/>
                    <a:pt x="132678" y="188533"/>
                  </a:cubicBezTo>
                  <a:cubicBezTo>
                    <a:pt x="128034" y="190457"/>
                    <a:pt x="122923" y="191582"/>
                    <a:pt x="118516" y="194030"/>
                  </a:cubicBezTo>
                  <a:cubicBezTo>
                    <a:pt x="113721" y="196727"/>
                    <a:pt x="111865" y="200776"/>
                    <a:pt x="108047" y="204338"/>
                  </a:cubicBezTo>
                  <a:cubicBezTo>
                    <a:pt x="104481" y="207616"/>
                    <a:pt x="99608" y="208531"/>
                    <a:pt x="95915" y="212094"/>
                  </a:cubicBezTo>
                  <a:cubicBezTo>
                    <a:pt x="89434" y="218361"/>
                    <a:pt x="80944" y="222665"/>
                    <a:pt x="73236" y="227496"/>
                  </a:cubicBezTo>
                  <a:cubicBezTo>
                    <a:pt x="64368" y="233030"/>
                    <a:pt x="55478" y="238615"/>
                    <a:pt x="45896" y="243033"/>
                  </a:cubicBezTo>
                  <a:cubicBezTo>
                    <a:pt x="36816" y="247226"/>
                    <a:pt x="27186" y="254788"/>
                    <a:pt x="16766" y="255371"/>
                  </a:cubicBezTo>
                  <a:cubicBezTo>
                    <a:pt x="3072" y="256112"/>
                    <a:pt x="-3772" y="243529"/>
                    <a:pt x="2129" y="232593"/>
                  </a:cubicBezTo>
                  <a:cubicBezTo>
                    <a:pt x="6982" y="223599"/>
                    <a:pt x="15253" y="224829"/>
                    <a:pt x="23656" y="221246"/>
                  </a:cubicBezTo>
                  <a:cubicBezTo>
                    <a:pt x="29697" y="218685"/>
                    <a:pt x="34884" y="214303"/>
                    <a:pt x="40156" y="210596"/>
                  </a:cubicBezTo>
                  <a:cubicBezTo>
                    <a:pt x="51863" y="202356"/>
                    <a:pt x="65082" y="197756"/>
                    <a:pt x="77718" y="191030"/>
                  </a:cubicBezTo>
                  <a:cubicBezTo>
                    <a:pt x="85695" y="186809"/>
                    <a:pt x="93269" y="182036"/>
                    <a:pt x="101053" y="177579"/>
                  </a:cubicBezTo>
                  <a:cubicBezTo>
                    <a:pt x="104936" y="175369"/>
                    <a:pt x="108866" y="173216"/>
                    <a:pt x="112893" y="171262"/>
                  </a:cubicBezTo>
                  <a:cubicBezTo>
                    <a:pt x="116384" y="169558"/>
                    <a:pt x="122694" y="168292"/>
                    <a:pt x="125464" y="165890"/>
                  </a:cubicBezTo>
                  <a:cubicBezTo>
                    <a:pt x="139548" y="153802"/>
                    <a:pt x="160142" y="147838"/>
                    <a:pt x="168164" y="130110"/>
                  </a:cubicBezTo>
                  <a:cubicBezTo>
                    <a:pt x="169183" y="127795"/>
                    <a:pt x="157859" y="129129"/>
                    <a:pt x="157077" y="128728"/>
                  </a:cubicBezTo>
                  <a:cubicBezTo>
                    <a:pt x="154071" y="127243"/>
                    <a:pt x="153366" y="121974"/>
                    <a:pt x="152692" y="119298"/>
                  </a:cubicBezTo>
                  <a:cubicBezTo>
                    <a:pt x="152918" y="120222"/>
                    <a:pt x="140328" y="126366"/>
                    <a:pt x="139148" y="126976"/>
                  </a:cubicBezTo>
                  <a:cubicBezTo>
                    <a:pt x="135648" y="128805"/>
                    <a:pt x="120847" y="134654"/>
                    <a:pt x="118735" y="129186"/>
                  </a:cubicBezTo>
                  <a:cubicBezTo>
                    <a:pt x="117480" y="125880"/>
                    <a:pt x="126112" y="120279"/>
                    <a:pt x="128071" y="118507"/>
                  </a:cubicBezTo>
                  <a:cubicBezTo>
                    <a:pt x="133506" y="113591"/>
                    <a:pt x="137236" y="108171"/>
                    <a:pt x="141670" y="102560"/>
                  </a:cubicBezTo>
                  <a:cubicBezTo>
                    <a:pt x="141034" y="103379"/>
                    <a:pt x="129937" y="96425"/>
                    <a:pt x="127520" y="96911"/>
                  </a:cubicBezTo>
                  <a:cubicBezTo>
                    <a:pt x="122095" y="97969"/>
                    <a:pt x="120553" y="105008"/>
                    <a:pt x="118450" y="109085"/>
                  </a:cubicBezTo>
                  <a:cubicBezTo>
                    <a:pt x="114311" y="117278"/>
                    <a:pt x="108286" y="131367"/>
                    <a:pt x="96029" y="124766"/>
                  </a:cubicBezTo>
                  <a:cubicBezTo>
                    <a:pt x="88845" y="132758"/>
                    <a:pt x="82001" y="141998"/>
                    <a:pt x="76958" y="151334"/>
                  </a:cubicBezTo>
                  <a:cubicBezTo>
                    <a:pt x="74673" y="155535"/>
                    <a:pt x="73428" y="163385"/>
                    <a:pt x="69935" y="166375"/>
                  </a:cubicBezTo>
                  <a:cubicBezTo>
                    <a:pt x="66404" y="169387"/>
                    <a:pt x="61454" y="168043"/>
                    <a:pt x="60628" y="174006"/>
                  </a:cubicBezTo>
                  <a:cubicBezTo>
                    <a:pt x="35808" y="166063"/>
                    <a:pt x="44410" y="129624"/>
                    <a:pt x="45019" y="110800"/>
                  </a:cubicBezTo>
                  <a:cubicBezTo>
                    <a:pt x="45229" y="103484"/>
                    <a:pt x="45077" y="96187"/>
                    <a:pt x="44658" y="88880"/>
                  </a:cubicBezTo>
                  <a:cubicBezTo>
                    <a:pt x="55232" y="89871"/>
                    <a:pt x="62760" y="92605"/>
                    <a:pt x="65946" y="102713"/>
                  </a:cubicBezTo>
                  <a:cubicBezTo>
                    <a:pt x="69155" y="112829"/>
                    <a:pt x="68526" y="123946"/>
                    <a:pt x="68078" y="134339"/>
                  </a:cubicBezTo>
                  <a:cubicBezTo>
                    <a:pt x="73255" y="132282"/>
                    <a:pt x="78671" y="128290"/>
                    <a:pt x="82771" y="124709"/>
                  </a:cubicBezTo>
                  <a:cubicBezTo>
                    <a:pt x="86418" y="121536"/>
                    <a:pt x="90957" y="116964"/>
                    <a:pt x="91298" y="112144"/>
                  </a:cubicBezTo>
                  <a:cubicBezTo>
                    <a:pt x="91661" y="106628"/>
                    <a:pt x="90872" y="100922"/>
                    <a:pt x="90243" y="95406"/>
                  </a:cubicBezTo>
                  <a:cubicBezTo>
                    <a:pt x="89749" y="90881"/>
                    <a:pt x="87836" y="91376"/>
                    <a:pt x="86160" y="87775"/>
                  </a:cubicBezTo>
                  <a:cubicBezTo>
                    <a:pt x="84257" y="83670"/>
                    <a:pt x="85751" y="76782"/>
                    <a:pt x="84932" y="72257"/>
                  </a:cubicBezTo>
                  <a:cubicBezTo>
                    <a:pt x="84038" y="67437"/>
                    <a:pt x="82411" y="62826"/>
                    <a:pt x="80537" y="58273"/>
                  </a:cubicBezTo>
                  <a:cubicBezTo>
                    <a:pt x="78756" y="53957"/>
                    <a:pt x="76690" y="49747"/>
                    <a:pt x="75056" y="45393"/>
                  </a:cubicBezTo>
                  <a:cubicBezTo>
                    <a:pt x="73628" y="41535"/>
                    <a:pt x="73428" y="32457"/>
                    <a:pt x="71019" y="29599"/>
                  </a:cubicBezTo>
                  <a:cubicBezTo>
                    <a:pt x="69935" y="28313"/>
                    <a:pt x="68327" y="27513"/>
                    <a:pt x="66585" y="26836"/>
                  </a:cubicBezTo>
                  <a:cubicBezTo>
                    <a:pt x="65452" y="21654"/>
                    <a:pt x="68392" y="20263"/>
                    <a:pt x="68059" y="15834"/>
                  </a:cubicBezTo>
                  <a:cubicBezTo>
                    <a:pt x="71209" y="15186"/>
                    <a:pt x="70877" y="17805"/>
                    <a:pt x="71019" y="19968"/>
                  </a:cubicBezTo>
                  <a:cubicBezTo>
                    <a:pt x="70887" y="18167"/>
                    <a:pt x="86340" y="23835"/>
                    <a:pt x="87549" y="24588"/>
                  </a:cubicBezTo>
                  <a:cubicBezTo>
                    <a:pt x="92385" y="27560"/>
                    <a:pt x="96249" y="31666"/>
                    <a:pt x="100188" y="35591"/>
                  </a:cubicBezTo>
                  <a:cubicBezTo>
                    <a:pt x="105594" y="41011"/>
                    <a:pt x="111665" y="46603"/>
                    <a:pt x="119888" y="47727"/>
                  </a:cubicBezTo>
                  <a:cubicBezTo>
                    <a:pt x="124075" y="48308"/>
                    <a:pt x="128071" y="47213"/>
                    <a:pt x="132183" y="46860"/>
                  </a:cubicBezTo>
                  <a:cubicBezTo>
                    <a:pt x="137541" y="46413"/>
                    <a:pt x="143166" y="47470"/>
                    <a:pt x="148255" y="45365"/>
                  </a:cubicBezTo>
                  <a:cubicBezTo>
                    <a:pt x="150750" y="44345"/>
                    <a:pt x="153206" y="42955"/>
                    <a:pt x="154624" y="40659"/>
                  </a:cubicBezTo>
                  <a:cubicBezTo>
                    <a:pt x="155908" y="38563"/>
                    <a:pt x="155498" y="35915"/>
                    <a:pt x="156792" y="33819"/>
                  </a:cubicBezTo>
                  <a:cubicBezTo>
                    <a:pt x="158039" y="31838"/>
                    <a:pt x="160551" y="30875"/>
                    <a:pt x="161969" y="29008"/>
                  </a:cubicBezTo>
                  <a:cubicBezTo>
                    <a:pt x="163626" y="26808"/>
                    <a:pt x="164520" y="24207"/>
                    <a:pt x="165843" y="21854"/>
                  </a:cubicBezTo>
                  <a:cubicBezTo>
                    <a:pt x="167984" y="18091"/>
                    <a:pt x="172303" y="15776"/>
                    <a:pt x="174740" y="12233"/>
                  </a:cubicBezTo>
                  <a:cubicBezTo>
                    <a:pt x="176815" y="9232"/>
                    <a:pt x="177195" y="5412"/>
                    <a:pt x="180251" y="3021"/>
                  </a:cubicBezTo>
                  <a:cubicBezTo>
                    <a:pt x="183067" y="792"/>
                    <a:pt x="204089" y="-1981"/>
                    <a:pt x="204957" y="2058"/>
                  </a:cubicBezTo>
                  <a:cubicBezTo>
                    <a:pt x="208487" y="18367"/>
                    <a:pt x="201149" y="25093"/>
                    <a:pt x="191718" y="32342"/>
                  </a:cubicBezTo>
                  <a:cubicBezTo>
                    <a:pt x="191318" y="32657"/>
                    <a:pt x="195097" y="33724"/>
                    <a:pt x="195850" y="33505"/>
                  </a:cubicBezTo>
                  <a:cubicBezTo>
                    <a:pt x="197295" y="33123"/>
                    <a:pt x="197762" y="31133"/>
                    <a:pt x="198676" y="30237"/>
                  </a:cubicBezTo>
                  <a:cubicBezTo>
                    <a:pt x="199875" y="29065"/>
                    <a:pt x="200389" y="27741"/>
                    <a:pt x="201977" y="26884"/>
                  </a:cubicBezTo>
                  <a:cubicBezTo>
                    <a:pt x="214122" y="20292"/>
                    <a:pt x="225855" y="14338"/>
                    <a:pt x="240282" y="12947"/>
                  </a:cubicBezTo>
                  <a:cubicBezTo>
                    <a:pt x="253102" y="11709"/>
                    <a:pt x="271211" y="12375"/>
                    <a:pt x="280032" y="22711"/>
                  </a:cubicBezTo>
                  <a:cubicBezTo>
                    <a:pt x="284076" y="27446"/>
                    <a:pt x="278899" y="44412"/>
                    <a:pt x="276636" y="49423"/>
                  </a:cubicBezTo>
                  <a:cubicBezTo>
                    <a:pt x="275123" y="52843"/>
                    <a:pt x="272972" y="56101"/>
                    <a:pt x="270241" y="58787"/>
                  </a:cubicBezTo>
                  <a:cubicBezTo>
                    <a:pt x="267110" y="61855"/>
                    <a:pt x="266947" y="65284"/>
                    <a:pt x="265310" y="69085"/>
                  </a:cubicBezTo>
                  <a:cubicBezTo>
                    <a:pt x="263882" y="72457"/>
                    <a:pt x="259609" y="74334"/>
                    <a:pt x="257460" y="77344"/>
                  </a:cubicBezTo>
                  <a:cubicBezTo>
                    <a:pt x="255260" y="80402"/>
                    <a:pt x="253606" y="83755"/>
                    <a:pt x="251711" y="86985"/>
                  </a:cubicBezTo>
                  <a:cubicBezTo>
                    <a:pt x="249828" y="90185"/>
                    <a:pt x="247942" y="93444"/>
                    <a:pt x="245345" y="96187"/>
                  </a:cubicBezTo>
                  <a:cubicBezTo>
                    <a:pt x="243488" y="98159"/>
                    <a:pt x="240682" y="99426"/>
                    <a:pt x="239159" y="101665"/>
                  </a:cubicBezTo>
                  <a:cubicBezTo>
                    <a:pt x="237676" y="103789"/>
                    <a:pt x="238017" y="107209"/>
                    <a:pt x="236228" y="109038"/>
                  </a:cubicBezTo>
                  <a:cubicBezTo>
                    <a:pt x="235371" y="109886"/>
                    <a:pt x="232869" y="110124"/>
                    <a:pt x="232355" y="110791"/>
                  </a:cubicBezTo>
                  <a:cubicBezTo>
                    <a:pt x="229529" y="114401"/>
                    <a:pt x="230623" y="117935"/>
                    <a:pt x="226598" y="121498"/>
                  </a:cubicBezTo>
                  <a:lnTo>
                    <a:pt x="226435" y="121651"/>
                  </a:lnTo>
                  <a:lnTo>
                    <a:pt x="226264" y="121794"/>
                  </a:lnTo>
                  <a:lnTo>
                    <a:pt x="226111" y="121936"/>
                  </a:lnTo>
                  <a:lnTo>
                    <a:pt x="225950" y="122060"/>
                  </a:lnTo>
                  <a:lnTo>
                    <a:pt x="225635" y="122346"/>
                  </a:lnTo>
                  <a:lnTo>
                    <a:pt x="225465" y="122470"/>
                  </a:lnTo>
                  <a:lnTo>
                    <a:pt x="225302" y="122603"/>
                  </a:lnTo>
                  <a:lnTo>
                    <a:pt x="225151" y="122746"/>
                  </a:lnTo>
                  <a:lnTo>
                    <a:pt x="224683" y="123127"/>
                  </a:lnTo>
                  <a:cubicBezTo>
                    <a:pt x="222030" y="125347"/>
                    <a:pt x="219803" y="127347"/>
                    <a:pt x="219689" y="131253"/>
                  </a:cubicBezTo>
                  <a:lnTo>
                    <a:pt x="219689" y="131482"/>
                  </a:lnTo>
                  <a:cubicBezTo>
                    <a:pt x="205461" y="138379"/>
                    <a:pt x="194344" y="144094"/>
                    <a:pt x="176996" y="138360"/>
                  </a:cubicBezTo>
                  <a:cubicBezTo>
                    <a:pt x="156546" y="156869"/>
                    <a:pt x="56830" y="211264"/>
                    <a:pt x="31288" y="224173"/>
                  </a:cubicBezTo>
                  <a:close/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453474" y="611800"/>
              <a:ext cx="119422" cy="98476"/>
            </a:xfrm>
            <a:custGeom>
              <a:avLst/>
              <a:gdLst>
                <a:gd name="connsiteX0" fmla="*/ 481 w 119422"/>
                <a:gd name="connsiteY0" fmla="*/ 23 h 98476"/>
                <a:gd name="connsiteX1" fmla="*/ 24359 w 119422"/>
                <a:gd name="connsiteY1" fmla="*/ 509 h 98476"/>
                <a:gd name="connsiteX2" fmla="*/ 35446 w 119422"/>
                <a:gd name="connsiteY2" fmla="*/ 187 h 98476"/>
                <a:gd name="connsiteX3" fmla="*/ 41776 w 119422"/>
                <a:gd name="connsiteY3" fmla="*/ 8959 h 98476"/>
                <a:gd name="connsiteX4" fmla="*/ 94811 w 119422"/>
                <a:gd name="connsiteY4" fmla="*/ 70719 h 98476"/>
                <a:gd name="connsiteX5" fmla="*/ 95315 w 119422"/>
                <a:gd name="connsiteY5" fmla="*/ 70565 h 98476"/>
                <a:gd name="connsiteX6" fmla="*/ 94640 w 119422"/>
                <a:gd name="connsiteY6" fmla="*/ 15819 h 98476"/>
                <a:gd name="connsiteX7" fmla="*/ 87312 w 119422"/>
                <a:gd name="connsiteY7" fmla="*/ 6883 h 98476"/>
                <a:gd name="connsiteX8" fmla="*/ 76558 w 119422"/>
                <a:gd name="connsiteY8" fmla="*/ 5140 h 98476"/>
                <a:gd name="connsiteX9" fmla="*/ 76729 w 119422"/>
                <a:gd name="connsiteY9" fmla="*/ 23 h 98476"/>
                <a:gd name="connsiteX10" fmla="*/ 99588 w 119422"/>
                <a:gd name="connsiteY10" fmla="*/ 509 h 98476"/>
                <a:gd name="connsiteX11" fmla="*/ 119032 w 119422"/>
                <a:gd name="connsiteY11" fmla="*/ 23 h 98476"/>
                <a:gd name="connsiteX12" fmla="*/ 119032 w 119422"/>
                <a:gd name="connsiteY12" fmla="*/ 5140 h 98476"/>
                <a:gd name="connsiteX13" fmla="*/ 112054 w 119422"/>
                <a:gd name="connsiteY13" fmla="*/ 6569 h 98476"/>
                <a:gd name="connsiteX14" fmla="*/ 105050 w 119422"/>
                <a:gd name="connsiteY14" fmla="*/ 15989 h 98476"/>
                <a:gd name="connsiteX15" fmla="*/ 103681 w 119422"/>
                <a:gd name="connsiteY15" fmla="*/ 76308 h 98476"/>
                <a:gd name="connsiteX16" fmla="*/ 104022 w 119422"/>
                <a:gd name="connsiteY16" fmla="*/ 98335 h 98476"/>
                <a:gd name="connsiteX17" fmla="*/ 88681 w 119422"/>
                <a:gd name="connsiteY17" fmla="*/ 98476 h 98476"/>
                <a:gd name="connsiteX18" fmla="*/ 26910 w 119422"/>
                <a:gd name="connsiteY18" fmla="*/ 23010 h 98476"/>
                <a:gd name="connsiteX19" fmla="*/ 26062 w 119422"/>
                <a:gd name="connsiteY19" fmla="*/ 23010 h 98476"/>
                <a:gd name="connsiteX20" fmla="*/ 26415 w 119422"/>
                <a:gd name="connsiteY20" fmla="*/ 80940 h 98476"/>
                <a:gd name="connsiteX21" fmla="*/ 33904 w 119422"/>
                <a:gd name="connsiteY21" fmla="*/ 90980 h 98476"/>
                <a:gd name="connsiteX22" fmla="*/ 43973 w 119422"/>
                <a:gd name="connsiteY22" fmla="*/ 92580 h 98476"/>
                <a:gd name="connsiteX23" fmla="*/ 43630 w 119422"/>
                <a:gd name="connsiteY23" fmla="*/ 97857 h 98476"/>
                <a:gd name="connsiteX24" fmla="*/ 22132 w 119422"/>
                <a:gd name="connsiteY24" fmla="*/ 97372 h 98476"/>
                <a:gd name="connsiteX25" fmla="*/ 481 w 119422"/>
                <a:gd name="connsiteY25" fmla="*/ 97857 h 98476"/>
                <a:gd name="connsiteX26" fmla="*/ 481 w 119422"/>
                <a:gd name="connsiteY26" fmla="*/ 92580 h 98476"/>
                <a:gd name="connsiteX27" fmla="*/ 10036 w 119422"/>
                <a:gd name="connsiteY27" fmla="*/ 90829 h 98476"/>
                <a:gd name="connsiteX28" fmla="*/ 16003 w 119422"/>
                <a:gd name="connsiteY28" fmla="*/ 81740 h 98476"/>
                <a:gd name="connsiteX29" fmla="*/ 17698 w 119422"/>
                <a:gd name="connsiteY29" fmla="*/ 17419 h 98476"/>
                <a:gd name="connsiteX30" fmla="*/ 12083 w 119422"/>
                <a:gd name="connsiteY30" fmla="*/ 7998 h 98476"/>
                <a:gd name="connsiteX31" fmla="*/ 301 w 119422"/>
                <a:gd name="connsiteY31" fmla="*/ 5281 h 98476"/>
                <a:gd name="connsiteX32" fmla="*/ 481 w 119422"/>
                <a:gd name="connsiteY32" fmla="*/ 23 h 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422" h="98476">
                  <a:moveTo>
                    <a:pt x="481" y="23"/>
                  </a:moveTo>
                  <a:cubicBezTo>
                    <a:pt x="5946" y="-128"/>
                    <a:pt x="14290" y="509"/>
                    <a:pt x="24359" y="509"/>
                  </a:cubicBezTo>
                  <a:cubicBezTo>
                    <a:pt x="28966" y="509"/>
                    <a:pt x="33410" y="338"/>
                    <a:pt x="35446" y="187"/>
                  </a:cubicBezTo>
                  <a:cubicBezTo>
                    <a:pt x="36302" y="2425"/>
                    <a:pt x="37834" y="4491"/>
                    <a:pt x="41776" y="8959"/>
                  </a:cubicBezTo>
                  <a:cubicBezTo>
                    <a:pt x="56269" y="26354"/>
                    <a:pt x="84410" y="59381"/>
                    <a:pt x="94811" y="70719"/>
                  </a:cubicBezTo>
                  <a:cubicBezTo>
                    <a:pt x="94991" y="70719"/>
                    <a:pt x="95144" y="70565"/>
                    <a:pt x="95315" y="70565"/>
                  </a:cubicBezTo>
                  <a:cubicBezTo>
                    <a:pt x="95315" y="50141"/>
                    <a:pt x="95678" y="26515"/>
                    <a:pt x="94640" y="15819"/>
                  </a:cubicBezTo>
                  <a:cubicBezTo>
                    <a:pt x="94126" y="10568"/>
                    <a:pt x="92594" y="8169"/>
                    <a:pt x="87312" y="6883"/>
                  </a:cubicBezTo>
                  <a:cubicBezTo>
                    <a:pt x="84076" y="6093"/>
                    <a:pt x="81002" y="5605"/>
                    <a:pt x="76558" y="5140"/>
                  </a:cubicBezTo>
                  <a:cubicBezTo>
                    <a:pt x="76044" y="4501"/>
                    <a:pt x="76215" y="338"/>
                    <a:pt x="76729" y="23"/>
                  </a:cubicBezTo>
                  <a:cubicBezTo>
                    <a:pt x="81002" y="23"/>
                    <a:pt x="88834" y="509"/>
                    <a:pt x="99588" y="509"/>
                  </a:cubicBezTo>
                  <a:cubicBezTo>
                    <a:pt x="107954" y="509"/>
                    <a:pt x="115948" y="23"/>
                    <a:pt x="119032" y="23"/>
                  </a:cubicBezTo>
                  <a:cubicBezTo>
                    <a:pt x="119553" y="509"/>
                    <a:pt x="119553" y="4501"/>
                    <a:pt x="119032" y="5140"/>
                  </a:cubicBezTo>
                  <a:cubicBezTo>
                    <a:pt x="116308" y="5605"/>
                    <a:pt x="114262" y="5930"/>
                    <a:pt x="112054" y="6569"/>
                  </a:cubicBezTo>
                  <a:cubicBezTo>
                    <a:pt x="107260" y="7998"/>
                    <a:pt x="105727" y="10083"/>
                    <a:pt x="105050" y="15989"/>
                  </a:cubicBezTo>
                  <a:cubicBezTo>
                    <a:pt x="104022" y="29556"/>
                    <a:pt x="103871" y="52685"/>
                    <a:pt x="103681" y="76308"/>
                  </a:cubicBezTo>
                  <a:cubicBezTo>
                    <a:pt x="103681" y="83473"/>
                    <a:pt x="103871" y="92743"/>
                    <a:pt x="104022" y="98335"/>
                  </a:cubicBezTo>
                  <a:cubicBezTo>
                    <a:pt x="101471" y="98011"/>
                    <a:pt x="91575" y="98162"/>
                    <a:pt x="88681" y="98476"/>
                  </a:cubicBezTo>
                  <a:cubicBezTo>
                    <a:pt x="78955" y="85712"/>
                    <a:pt x="37834" y="36089"/>
                    <a:pt x="26910" y="23010"/>
                  </a:cubicBezTo>
                  <a:cubicBezTo>
                    <a:pt x="26586" y="22535"/>
                    <a:pt x="26062" y="22840"/>
                    <a:pt x="26062" y="23010"/>
                  </a:cubicBezTo>
                  <a:cubicBezTo>
                    <a:pt x="25721" y="40235"/>
                    <a:pt x="25891" y="73594"/>
                    <a:pt x="26415" y="80940"/>
                  </a:cubicBezTo>
                  <a:cubicBezTo>
                    <a:pt x="26759" y="87646"/>
                    <a:pt x="29136" y="90036"/>
                    <a:pt x="33904" y="90980"/>
                  </a:cubicBezTo>
                  <a:cubicBezTo>
                    <a:pt x="36645" y="91638"/>
                    <a:pt x="39720" y="92104"/>
                    <a:pt x="43973" y="92580"/>
                  </a:cubicBezTo>
                  <a:cubicBezTo>
                    <a:pt x="44497" y="93219"/>
                    <a:pt x="44497" y="97057"/>
                    <a:pt x="43630" y="97857"/>
                  </a:cubicBezTo>
                  <a:cubicBezTo>
                    <a:pt x="38177" y="97857"/>
                    <a:pt x="30498" y="97372"/>
                    <a:pt x="22132" y="97372"/>
                  </a:cubicBezTo>
                  <a:cubicBezTo>
                    <a:pt x="12758" y="97372"/>
                    <a:pt x="5259" y="97857"/>
                    <a:pt x="481" y="97857"/>
                  </a:cubicBezTo>
                  <a:cubicBezTo>
                    <a:pt x="-194" y="97211"/>
                    <a:pt x="-40" y="93219"/>
                    <a:pt x="481" y="92580"/>
                  </a:cubicBezTo>
                  <a:cubicBezTo>
                    <a:pt x="4240" y="92104"/>
                    <a:pt x="7135" y="91780"/>
                    <a:pt x="10036" y="90829"/>
                  </a:cubicBezTo>
                  <a:cubicBezTo>
                    <a:pt x="13786" y="89714"/>
                    <a:pt x="15481" y="87161"/>
                    <a:pt x="16003" y="81740"/>
                  </a:cubicBezTo>
                  <a:cubicBezTo>
                    <a:pt x="17014" y="73270"/>
                    <a:pt x="17535" y="44235"/>
                    <a:pt x="17698" y="17419"/>
                  </a:cubicBezTo>
                  <a:cubicBezTo>
                    <a:pt x="17698" y="14075"/>
                    <a:pt x="16003" y="9598"/>
                    <a:pt x="12083" y="7998"/>
                  </a:cubicBezTo>
                  <a:cubicBezTo>
                    <a:pt x="8838" y="6569"/>
                    <a:pt x="5422" y="5779"/>
                    <a:pt x="301" y="5281"/>
                  </a:cubicBezTo>
                  <a:cubicBezTo>
                    <a:pt x="-194" y="4664"/>
                    <a:pt x="-40" y="509"/>
                    <a:pt x="481" y="2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588542" y="643402"/>
              <a:ext cx="65478" cy="67608"/>
            </a:xfrm>
            <a:custGeom>
              <a:avLst/>
              <a:gdLst>
                <a:gd name="connsiteX0" fmla="*/ 36057 w 65478"/>
                <a:gd name="connsiteY0" fmla="*/ 34125 h 67608"/>
                <a:gd name="connsiteX1" fmla="*/ 19641 w 65478"/>
                <a:gd name="connsiteY1" fmla="*/ 40022 h 67608"/>
                <a:gd name="connsiteX2" fmla="*/ 18118 w 65478"/>
                <a:gd name="connsiteY2" fmla="*/ 45289 h 67608"/>
                <a:gd name="connsiteX3" fmla="*/ 29566 w 65478"/>
                <a:gd name="connsiteY3" fmla="*/ 56595 h 67608"/>
                <a:gd name="connsiteX4" fmla="*/ 35021 w 65478"/>
                <a:gd name="connsiteY4" fmla="*/ 55169 h 67608"/>
                <a:gd name="connsiteX5" fmla="*/ 36400 w 65478"/>
                <a:gd name="connsiteY5" fmla="*/ 51986 h 67608"/>
                <a:gd name="connsiteX6" fmla="*/ 36744 w 65478"/>
                <a:gd name="connsiteY6" fmla="*/ 34935 h 67608"/>
                <a:gd name="connsiteX7" fmla="*/ 36057 w 65478"/>
                <a:gd name="connsiteY7" fmla="*/ 34125 h 67608"/>
                <a:gd name="connsiteX8" fmla="*/ 34344 w 65478"/>
                <a:gd name="connsiteY8" fmla="*/ 15786 h 67608"/>
                <a:gd name="connsiteX9" fmla="*/ 22211 w 65478"/>
                <a:gd name="connsiteY9" fmla="*/ 10518 h 67608"/>
                <a:gd name="connsiteX10" fmla="*/ 14359 w 65478"/>
                <a:gd name="connsiteY10" fmla="*/ 12433 h 67608"/>
                <a:gd name="connsiteX11" fmla="*/ 8193 w 65478"/>
                <a:gd name="connsiteY11" fmla="*/ 22636 h 67608"/>
                <a:gd name="connsiteX12" fmla="*/ 2397 w 65478"/>
                <a:gd name="connsiteY12" fmla="*/ 19778 h 67608"/>
                <a:gd name="connsiteX13" fmla="*/ 6156 w 65478"/>
                <a:gd name="connsiteY13" fmla="*/ 9728 h 67608"/>
                <a:gd name="connsiteX14" fmla="*/ 31442 w 65478"/>
                <a:gd name="connsiteY14" fmla="*/ 0 h 67608"/>
                <a:gd name="connsiteX15" fmla="*/ 50589 w 65478"/>
                <a:gd name="connsiteY15" fmla="*/ 9260 h 67608"/>
                <a:gd name="connsiteX16" fmla="*/ 54852 w 65478"/>
                <a:gd name="connsiteY16" fmla="*/ 25350 h 67608"/>
                <a:gd name="connsiteX17" fmla="*/ 54338 w 65478"/>
                <a:gd name="connsiteY17" fmla="*/ 50394 h 67608"/>
                <a:gd name="connsiteX18" fmla="*/ 59640 w 65478"/>
                <a:gd name="connsiteY18" fmla="*/ 56595 h 67608"/>
                <a:gd name="connsiteX19" fmla="*/ 65445 w 65478"/>
                <a:gd name="connsiteY19" fmla="*/ 55805 h 67608"/>
                <a:gd name="connsiteX20" fmla="*/ 64597 w 65478"/>
                <a:gd name="connsiteY20" fmla="*/ 61702 h 67608"/>
                <a:gd name="connsiteX21" fmla="*/ 47497 w 65478"/>
                <a:gd name="connsiteY21" fmla="*/ 67608 h 67608"/>
                <a:gd name="connsiteX22" fmla="*/ 37599 w 65478"/>
                <a:gd name="connsiteY22" fmla="*/ 62980 h 67608"/>
                <a:gd name="connsiteX23" fmla="*/ 36571 w 65478"/>
                <a:gd name="connsiteY23" fmla="*/ 59958 h 67608"/>
                <a:gd name="connsiteX24" fmla="*/ 35886 w 65478"/>
                <a:gd name="connsiteY24" fmla="*/ 59636 h 67608"/>
                <a:gd name="connsiteX25" fmla="*/ 16406 w 65478"/>
                <a:gd name="connsiteY25" fmla="*/ 67608 h 67608"/>
                <a:gd name="connsiteX26" fmla="*/ 6490 w 65478"/>
                <a:gd name="connsiteY26" fmla="*/ 63789 h 67608"/>
                <a:gd name="connsiteX27" fmla="*/ 0 w 65478"/>
                <a:gd name="connsiteY27" fmla="*/ 48469 h 67608"/>
                <a:gd name="connsiteX28" fmla="*/ 2911 w 65478"/>
                <a:gd name="connsiteY28" fmla="*/ 39058 h 67608"/>
                <a:gd name="connsiteX29" fmla="*/ 35382 w 65478"/>
                <a:gd name="connsiteY29" fmla="*/ 29028 h 67608"/>
                <a:gd name="connsiteX30" fmla="*/ 36744 w 65478"/>
                <a:gd name="connsiteY30" fmla="*/ 27265 h 67608"/>
                <a:gd name="connsiteX31" fmla="*/ 36914 w 65478"/>
                <a:gd name="connsiteY31" fmla="*/ 24407 h 67608"/>
                <a:gd name="connsiteX32" fmla="*/ 34344 w 6547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78" h="67608">
                  <a:moveTo>
                    <a:pt x="36057" y="34125"/>
                  </a:moveTo>
                  <a:cubicBezTo>
                    <a:pt x="31099" y="35876"/>
                    <a:pt x="21868" y="38429"/>
                    <a:pt x="19641" y="40022"/>
                  </a:cubicBezTo>
                  <a:cubicBezTo>
                    <a:pt x="19127" y="40507"/>
                    <a:pt x="18118" y="43687"/>
                    <a:pt x="18118" y="45289"/>
                  </a:cubicBezTo>
                  <a:cubicBezTo>
                    <a:pt x="18118" y="52625"/>
                    <a:pt x="23744" y="56595"/>
                    <a:pt x="29566" y="56595"/>
                  </a:cubicBezTo>
                  <a:cubicBezTo>
                    <a:pt x="31442" y="56595"/>
                    <a:pt x="33506" y="56129"/>
                    <a:pt x="35021" y="55169"/>
                  </a:cubicBezTo>
                  <a:cubicBezTo>
                    <a:pt x="35886" y="54700"/>
                    <a:pt x="36400" y="53576"/>
                    <a:pt x="3640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0" y="34125"/>
                    <a:pt x="36057" y="34125"/>
                  </a:cubicBezTo>
                  <a:moveTo>
                    <a:pt x="34344" y="15786"/>
                  </a:moveTo>
                  <a:cubicBezTo>
                    <a:pt x="31613" y="12118"/>
                    <a:pt x="26826" y="10518"/>
                    <a:pt x="22211" y="10518"/>
                  </a:cubicBezTo>
                  <a:cubicBezTo>
                    <a:pt x="18462" y="10518"/>
                    <a:pt x="15378" y="11479"/>
                    <a:pt x="14359" y="12433"/>
                  </a:cubicBezTo>
                  <a:cubicBezTo>
                    <a:pt x="12827" y="13710"/>
                    <a:pt x="9572" y="19778"/>
                    <a:pt x="8193" y="22636"/>
                  </a:cubicBezTo>
                  <a:cubicBezTo>
                    <a:pt x="7526" y="23282"/>
                    <a:pt x="2227" y="20892"/>
                    <a:pt x="2397" y="19778"/>
                  </a:cubicBezTo>
                  <a:cubicBezTo>
                    <a:pt x="2568" y="18178"/>
                    <a:pt x="4958" y="10518"/>
                    <a:pt x="6156" y="9728"/>
                  </a:cubicBezTo>
                  <a:cubicBezTo>
                    <a:pt x="14359" y="4136"/>
                    <a:pt x="26485" y="0"/>
                    <a:pt x="31442" y="0"/>
                  </a:cubicBezTo>
                  <a:cubicBezTo>
                    <a:pt x="40149" y="0"/>
                    <a:pt x="46810" y="3831"/>
                    <a:pt x="50589" y="9260"/>
                  </a:cubicBezTo>
                  <a:cubicBezTo>
                    <a:pt x="53997" y="13871"/>
                    <a:pt x="54852" y="19778"/>
                    <a:pt x="54852" y="25350"/>
                  </a:cubicBezTo>
                  <a:cubicBezTo>
                    <a:pt x="54852" y="33010"/>
                    <a:pt x="54338" y="44011"/>
                    <a:pt x="54338" y="50394"/>
                  </a:cubicBezTo>
                  <a:cubicBezTo>
                    <a:pt x="54338" y="53576"/>
                    <a:pt x="55530" y="56595"/>
                    <a:pt x="59640" y="56595"/>
                  </a:cubicBezTo>
                  <a:cubicBezTo>
                    <a:pt x="61866" y="56595"/>
                    <a:pt x="63228" y="56454"/>
                    <a:pt x="65445" y="55805"/>
                  </a:cubicBezTo>
                  <a:cubicBezTo>
                    <a:pt x="65616" y="56454"/>
                    <a:pt x="65111" y="61226"/>
                    <a:pt x="64597" y="61702"/>
                  </a:cubicBezTo>
                  <a:cubicBezTo>
                    <a:pt x="60314" y="65694"/>
                    <a:pt x="52806" y="67608"/>
                    <a:pt x="47497" y="67608"/>
                  </a:cubicBezTo>
                  <a:cubicBezTo>
                    <a:pt x="42033" y="67608"/>
                    <a:pt x="38788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57" y="59636"/>
                    <a:pt x="35886" y="59636"/>
                  </a:cubicBezTo>
                  <a:cubicBezTo>
                    <a:pt x="27520" y="64904"/>
                    <a:pt x="19641" y="67608"/>
                    <a:pt x="16406" y="67608"/>
                  </a:cubicBezTo>
                  <a:cubicBezTo>
                    <a:pt x="12827" y="67608"/>
                    <a:pt x="9211" y="66170"/>
                    <a:pt x="6490" y="63789"/>
                  </a:cubicBezTo>
                  <a:cubicBezTo>
                    <a:pt x="2397" y="60102"/>
                    <a:pt x="0" y="54530"/>
                    <a:pt x="0" y="48469"/>
                  </a:cubicBezTo>
                  <a:cubicBezTo>
                    <a:pt x="0" y="46231"/>
                    <a:pt x="1903" y="40658"/>
                    <a:pt x="2911" y="39058"/>
                  </a:cubicBezTo>
                  <a:cubicBezTo>
                    <a:pt x="8193" y="36364"/>
                    <a:pt x="29043" y="31733"/>
                    <a:pt x="35382" y="29028"/>
                  </a:cubicBezTo>
                  <a:cubicBezTo>
                    <a:pt x="36057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0" y="18329"/>
                    <a:pt x="34344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667907" y="642822"/>
              <a:ext cx="83762" cy="66864"/>
            </a:xfrm>
            <a:custGeom>
              <a:avLst/>
              <a:gdLst>
                <a:gd name="connsiteX0" fmla="*/ 6025 w 83762"/>
                <a:gd name="connsiteY0" fmla="*/ 60653 h 66864"/>
                <a:gd name="connsiteX1" fmla="*/ 9614 w 83762"/>
                <a:gd name="connsiteY1" fmla="*/ 54576 h 66864"/>
                <a:gd name="connsiteX2" fmla="*/ 9958 w 83762"/>
                <a:gd name="connsiteY2" fmla="*/ 29513 h 66864"/>
                <a:gd name="connsiteX3" fmla="*/ 9614 w 83762"/>
                <a:gd name="connsiteY3" fmla="*/ 16910 h 66864"/>
                <a:gd name="connsiteX4" fmla="*/ 1248 w 83762"/>
                <a:gd name="connsiteY4" fmla="*/ 11003 h 66864"/>
                <a:gd name="connsiteX5" fmla="*/ 2115 w 83762"/>
                <a:gd name="connsiteY5" fmla="*/ 6697 h 66864"/>
                <a:gd name="connsiteX6" fmla="*/ 28191 w 83762"/>
                <a:gd name="connsiteY6" fmla="*/ 0 h 66864"/>
                <a:gd name="connsiteX7" fmla="*/ 28885 w 83762"/>
                <a:gd name="connsiteY7" fmla="*/ 1114 h 66864"/>
                <a:gd name="connsiteX8" fmla="*/ 28714 w 83762"/>
                <a:gd name="connsiteY8" fmla="*/ 10040 h 66864"/>
                <a:gd name="connsiteX9" fmla="*/ 29560 w 83762"/>
                <a:gd name="connsiteY9" fmla="*/ 10528 h 66864"/>
                <a:gd name="connsiteX10" fmla="*/ 51905 w 83762"/>
                <a:gd name="connsiteY10" fmla="*/ 639 h 66864"/>
                <a:gd name="connsiteX11" fmla="*/ 69122 w 83762"/>
                <a:gd name="connsiteY11" fmla="*/ 9089 h 66864"/>
                <a:gd name="connsiteX12" fmla="*/ 73575 w 83762"/>
                <a:gd name="connsiteY12" fmla="*/ 27921 h 66864"/>
                <a:gd name="connsiteX13" fmla="*/ 73746 w 83762"/>
                <a:gd name="connsiteY13" fmla="*/ 56490 h 66864"/>
                <a:gd name="connsiteX14" fmla="*/ 75278 w 83762"/>
                <a:gd name="connsiteY14" fmla="*/ 59207 h 66864"/>
                <a:gd name="connsiteX15" fmla="*/ 83635 w 83762"/>
                <a:gd name="connsiteY15" fmla="*/ 61607 h 66864"/>
                <a:gd name="connsiteX16" fmla="*/ 82777 w 83762"/>
                <a:gd name="connsiteY16" fmla="*/ 66865 h 66864"/>
                <a:gd name="connsiteX17" fmla="*/ 64191 w 83762"/>
                <a:gd name="connsiteY17" fmla="*/ 66389 h 66864"/>
                <a:gd name="connsiteX18" fmla="*/ 45939 w 83762"/>
                <a:gd name="connsiteY18" fmla="*/ 66865 h 66864"/>
                <a:gd name="connsiteX19" fmla="*/ 45939 w 83762"/>
                <a:gd name="connsiteY19" fmla="*/ 61607 h 66864"/>
                <a:gd name="connsiteX20" fmla="*/ 51401 w 83762"/>
                <a:gd name="connsiteY20" fmla="*/ 60653 h 66864"/>
                <a:gd name="connsiteX21" fmla="*/ 54295 w 83762"/>
                <a:gd name="connsiteY21" fmla="*/ 55386 h 66864"/>
                <a:gd name="connsiteX22" fmla="*/ 53610 w 83762"/>
                <a:gd name="connsiteY22" fmla="*/ 22663 h 66864"/>
                <a:gd name="connsiteX23" fmla="*/ 48660 w 83762"/>
                <a:gd name="connsiteY23" fmla="*/ 14691 h 66864"/>
                <a:gd name="connsiteX24" fmla="*/ 40316 w 83762"/>
                <a:gd name="connsiteY24" fmla="*/ 12279 h 66864"/>
                <a:gd name="connsiteX25" fmla="*/ 30417 w 83762"/>
                <a:gd name="connsiteY25" fmla="*/ 15327 h 66864"/>
                <a:gd name="connsiteX26" fmla="*/ 28885 w 83762"/>
                <a:gd name="connsiteY26" fmla="*/ 18824 h 66864"/>
                <a:gd name="connsiteX27" fmla="*/ 29209 w 83762"/>
                <a:gd name="connsiteY27" fmla="*/ 55051 h 66864"/>
                <a:gd name="connsiteX28" fmla="*/ 32797 w 83762"/>
                <a:gd name="connsiteY28" fmla="*/ 60653 h 66864"/>
                <a:gd name="connsiteX29" fmla="*/ 38440 w 83762"/>
                <a:gd name="connsiteY29" fmla="*/ 61607 h 66864"/>
                <a:gd name="connsiteX30" fmla="*/ 37936 w 83762"/>
                <a:gd name="connsiteY30" fmla="*/ 66865 h 66864"/>
                <a:gd name="connsiteX31" fmla="*/ 18816 w 83762"/>
                <a:gd name="connsiteY31" fmla="*/ 66389 h 66864"/>
                <a:gd name="connsiteX32" fmla="*/ 393 w 83762"/>
                <a:gd name="connsiteY32" fmla="*/ 66865 h 66864"/>
                <a:gd name="connsiteX33" fmla="*/ 393 w 83762"/>
                <a:gd name="connsiteY33" fmla="*/ 61607 h 66864"/>
                <a:gd name="connsiteX34" fmla="*/ 6025 w 83762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62" h="66864">
                  <a:moveTo>
                    <a:pt x="6025" y="60653"/>
                  </a:moveTo>
                  <a:cubicBezTo>
                    <a:pt x="8396" y="59997"/>
                    <a:pt x="9261" y="57778"/>
                    <a:pt x="9614" y="54576"/>
                  </a:cubicBezTo>
                  <a:cubicBezTo>
                    <a:pt x="9768" y="49784"/>
                    <a:pt x="9958" y="37485"/>
                    <a:pt x="9958" y="29513"/>
                  </a:cubicBezTo>
                  <a:cubicBezTo>
                    <a:pt x="9958" y="24882"/>
                    <a:pt x="9768" y="18976"/>
                    <a:pt x="9614" y="16910"/>
                  </a:cubicBezTo>
                  <a:cubicBezTo>
                    <a:pt x="9261" y="15327"/>
                    <a:pt x="7901" y="13242"/>
                    <a:pt x="1248" y="11003"/>
                  </a:cubicBezTo>
                  <a:cubicBezTo>
                    <a:pt x="1077" y="10040"/>
                    <a:pt x="1591" y="7336"/>
                    <a:pt x="2115" y="6697"/>
                  </a:cubicBezTo>
                  <a:cubicBezTo>
                    <a:pt x="11470" y="5736"/>
                    <a:pt x="22918" y="2544"/>
                    <a:pt x="28191" y="0"/>
                  </a:cubicBezTo>
                  <a:cubicBezTo>
                    <a:pt x="28544" y="154"/>
                    <a:pt x="28885" y="800"/>
                    <a:pt x="28885" y="1114"/>
                  </a:cubicBezTo>
                  <a:cubicBezTo>
                    <a:pt x="28885" y="2878"/>
                    <a:pt x="28714" y="7336"/>
                    <a:pt x="28714" y="10040"/>
                  </a:cubicBezTo>
                  <a:cubicBezTo>
                    <a:pt x="28714" y="10528"/>
                    <a:pt x="29399" y="10679"/>
                    <a:pt x="29560" y="10528"/>
                  </a:cubicBezTo>
                  <a:cubicBezTo>
                    <a:pt x="37936" y="4307"/>
                    <a:pt x="46102" y="639"/>
                    <a:pt x="51905" y="639"/>
                  </a:cubicBezTo>
                  <a:cubicBezTo>
                    <a:pt x="59757" y="639"/>
                    <a:pt x="65209" y="3668"/>
                    <a:pt x="69122" y="9089"/>
                  </a:cubicBezTo>
                  <a:cubicBezTo>
                    <a:pt x="72557" y="14032"/>
                    <a:pt x="73575" y="20424"/>
                    <a:pt x="73575" y="27921"/>
                  </a:cubicBezTo>
                  <a:cubicBezTo>
                    <a:pt x="73575" y="37334"/>
                    <a:pt x="73575" y="51232"/>
                    <a:pt x="73746" y="56490"/>
                  </a:cubicBezTo>
                  <a:cubicBezTo>
                    <a:pt x="73746" y="57605"/>
                    <a:pt x="74431" y="58719"/>
                    <a:pt x="75278" y="59207"/>
                  </a:cubicBezTo>
                  <a:cubicBezTo>
                    <a:pt x="77676" y="60653"/>
                    <a:pt x="80056" y="61121"/>
                    <a:pt x="83635" y="61607"/>
                  </a:cubicBezTo>
                  <a:cubicBezTo>
                    <a:pt x="83969" y="62550"/>
                    <a:pt x="83635" y="66074"/>
                    <a:pt x="82777" y="66865"/>
                  </a:cubicBezTo>
                  <a:cubicBezTo>
                    <a:pt x="80226" y="66865"/>
                    <a:pt x="75108" y="66389"/>
                    <a:pt x="64191" y="66389"/>
                  </a:cubicBezTo>
                  <a:cubicBezTo>
                    <a:pt x="55313" y="66389"/>
                    <a:pt x="51220" y="66713"/>
                    <a:pt x="45939" y="66865"/>
                  </a:cubicBezTo>
                  <a:cubicBezTo>
                    <a:pt x="45598" y="66074"/>
                    <a:pt x="45415" y="62236"/>
                    <a:pt x="45939" y="61607"/>
                  </a:cubicBezTo>
                  <a:cubicBezTo>
                    <a:pt x="48329" y="61273"/>
                    <a:pt x="50192" y="60958"/>
                    <a:pt x="51401" y="60653"/>
                  </a:cubicBezTo>
                  <a:cubicBezTo>
                    <a:pt x="53437" y="59844"/>
                    <a:pt x="54124" y="58414"/>
                    <a:pt x="54295" y="55386"/>
                  </a:cubicBezTo>
                  <a:cubicBezTo>
                    <a:pt x="54466" y="48994"/>
                    <a:pt x="54819" y="29035"/>
                    <a:pt x="53610" y="22663"/>
                  </a:cubicBezTo>
                  <a:cubicBezTo>
                    <a:pt x="53106" y="19785"/>
                    <a:pt x="51574" y="16586"/>
                    <a:pt x="48660" y="14691"/>
                  </a:cubicBezTo>
                  <a:cubicBezTo>
                    <a:pt x="46453" y="12918"/>
                    <a:pt x="43712" y="12279"/>
                    <a:pt x="40316" y="12279"/>
                  </a:cubicBezTo>
                  <a:cubicBezTo>
                    <a:pt x="37402" y="12279"/>
                    <a:pt x="33311" y="13393"/>
                    <a:pt x="30417" y="15327"/>
                  </a:cubicBezTo>
                  <a:cubicBezTo>
                    <a:pt x="29399" y="15956"/>
                    <a:pt x="28885" y="17386"/>
                    <a:pt x="28885" y="18824"/>
                  </a:cubicBezTo>
                  <a:cubicBezTo>
                    <a:pt x="29055" y="29513"/>
                    <a:pt x="29055" y="46604"/>
                    <a:pt x="29209" y="55051"/>
                  </a:cubicBezTo>
                  <a:cubicBezTo>
                    <a:pt x="29399" y="59053"/>
                    <a:pt x="30417" y="59997"/>
                    <a:pt x="32797" y="60653"/>
                  </a:cubicBezTo>
                  <a:cubicBezTo>
                    <a:pt x="34510" y="61121"/>
                    <a:pt x="35538" y="61273"/>
                    <a:pt x="38440" y="61607"/>
                  </a:cubicBezTo>
                  <a:cubicBezTo>
                    <a:pt x="38783" y="62397"/>
                    <a:pt x="38593" y="66074"/>
                    <a:pt x="37936" y="66865"/>
                  </a:cubicBezTo>
                  <a:cubicBezTo>
                    <a:pt x="32625" y="66713"/>
                    <a:pt x="27011" y="66389"/>
                    <a:pt x="18816" y="66389"/>
                  </a:cubicBezTo>
                  <a:cubicBezTo>
                    <a:pt x="839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9" y="61443"/>
                    <a:pt x="3972" y="61121"/>
                    <a:pt x="6025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763948" y="602288"/>
              <a:ext cx="84635" cy="107988"/>
            </a:xfrm>
            <a:custGeom>
              <a:avLst/>
              <a:gdLst>
                <a:gd name="connsiteX0" fmla="*/ 42104 w 84635"/>
                <a:gd name="connsiteY0" fmla="*/ 43307 h 107988"/>
                <a:gd name="connsiteX1" fmla="*/ 76231 w 84635"/>
                <a:gd name="connsiteY1" fmla="*/ 42012 h 107988"/>
                <a:gd name="connsiteX2" fmla="*/ 76231 w 84635"/>
                <a:gd name="connsiteY2" fmla="*/ 47289 h 107988"/>
                <a:gd name="connsiteX3" fmla="*/ 62069 w 84635"/>
                <a:gd name="connsiteY3" fmla="*/ 53042 h 107988"/>
                <a:gd name="connsiteX4" fmla="*/ 47052 w 84635"/>
                <a:gd name="connsiteY4" fmla="*/ 67579 h 107988"/>
                <a:gd name="connsiteX5" fmla="*/ 47052 w 84635"/>
                <a:gd name="connsiteY5" fmla="*/ 68369 h 107988"/>
                <a:gd name="connsiteX6" fmla="*/ 72994 w 84635"/>
                <a:gd name="connsiteY6" fmla="*/ 98738 h 107988"/>
                <a:gd name="connsiteX7" fmla="*/ 84434 w 84635"/>
                <a:gd name="connsiteY7" fmla="*/ 102092 h 107988"/>
                <a:gd name="connsiteX8" fmla="*/ 83577 w 84635"/>
                <a:gd name="connsiteY8" fmla="*/ 107359 h 107988"/>
                <a:gd name="connsiteX9" fmla="*/ 63088 w 84635"/>
                <a:gd name="connsiteY9" fmla="*/ 107989 h 107988"/>
                <a:gd name="connsiteX10" fmla="*/ 53523 w 84635"/>
                <a:gd name="connsiteY10" fmla="*/ 104484 h 107988"/>
                <a:gd name="connsiteX11" fmla="*/ 34757 w 84635"/>
                <a:gd name="connsiteY11" fmla="*/ 80677 h 107988"/>
                <a:gd name="connsiteX12" fmla="*/ 29799 w 84635"/>
                <a:gd name="connsiteY12" fmla="*/ 76544 h 107988"/>
                <a:gd name="connsiteX13" fmla="*/ 29969 w 84635"/>
                <a:gd name="connsiteY13" fmla="*/ 94424 h 107988"/>
                <a:gd name="connsiteX14" fmla="*/ 34415 w 84635"/>
                <a:gd name="connsiteY14" fmla="*/ 100967 h 107988"/>
                <a:gd name="connsiteX15" fmla="*/ 40392 w 84635"/>
                <a:gd name="connsiteY15" fmla="*/ 102092 h 107988"/>
                <a:gd name="connsiteX16" fmla="*/ 39534 w 84635"/>
                <a:gd name="connsiteY16" fmla="*/ 107359 h 107988"/>
                <a:gd name="connsiteX17" fmla="*/ 20083 w 84635"/>
                <a:gd name="connsiteY17" fmla="*/ 106884 h 107988"/>
                <a:gd name="connsiteX18" fmla="*/ 1134 w 84635"/>
                <a:gd name="connsiteY18" fmla="*/ 107359 h 107988"/>
                <a:gd name="connsiteX19" fmla="*/ 1134 w 84635"/>
                <a:gd name="connsiteY19" fmla="*/ 102092 h 107988"/>
                <a:gd name="connsiteX20" fmla="*/ 7103 w 84635"/>
                <a:gd name="connsiteY20" fmla="*/ 100967 h 107988"/>
                <a:gd name="connsiteX21" fmla="*/ 10538 w 84635"/>
                <a:gd name="connsiteY21" fmla="*/ 95054 h 107988"/>
                <a:gd name="connsiteX22" fmla="*/ 10862 w 84635"/>
                <a:gd name="connsiteY22" fmla="*/ 68064 h 107988"/>
                <a:gd name="connsiteX23" fmla="*/ 10538 w 84635"/>
                <a:gd name="connsiteY23" fmla="*/ 15671 h 107988"/>
                <a:gd name="connsiteX24" fmla="*/ 7454 w 84635"/>
                <a:gd name="connsiteY24" fmla="*/ 11030 h 107988"/>
                <a:gd name="connsiteX25" fmla="*/ 459 w 84635"/>
                <a:gd name="connsiteY25" fmla="*/ 9745 h 107988"/>
                <a:gd name="connsiteX26" fmla="*/ 459 w 84635"/>
                <a:gd name="connsiteY26" fmla="*/ 4963 h 107988"/>
                <a:gd name="connsiteX27" fmla="*/ 30827 w 84635"/>
                <a:gd name="connsiteY27" fmla="*/ 0 h 107988"/>
                <a:gd name="connsiteX28" fmla="*/ 32026 w 84635"/>
                <a:gd name="connsiteY28" fmla="*/ 2573 h 107988"/>
                <a:gd name="connsiteX29" fmla="*/ 29969 w 84635"/>
                <a:gd name="connsiteY29" fmla="*/ 18700 h 107988"/>
                <a:gd name="connsiteX30" fmla="*/ 29799 w 84635"/>
                <a:gd name="connsiteY30" fmla="*/ 72371 h 107988"/>
                <a:gd name="connsiteX31" fmla="*/ 37488 w 84635"/>
                <a:gd name="connsiteY31" fmla="*/ 68703 h 107988"/>
                <a:gd name="connsiteX32" fmla="*/ 51991 w 84635"/>
                <a:gd name="connsiteY32" fmla="*/ 52232 h 107988"/>
                <a:gd name="connsiteX33" fmla="*/ 49442 w 84635"/>
                <a:gd name="connsiteY33" fmla="*/ 49679 h 107988"/>
                <a:gd name="connsiteX34" fmla="*/ 41410 w 84635"/>
                <a:gd name="connsiteY34" fmla="*/ 48413 h 107988"/>
                <a:gd name="connsiteX35" fmla="*/ 42104 w 84635"/>
                <a:gd name="connsiteY35" fmla="*/ 43307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635" h="107988">
                  <a:moveTo>
                    <a:pt x="42104" y="43307"/>
                  </a:moveTo>
                  <a:cubicBezTo>
                    <a:pt x="54057" y="43307"/>
                    <a:pt x="68036" y="42821"/>
                    <a:pt x="76231" y="42012"/>
                  </a:cubicBezTo>
                  <a:cubicBezTo>
                    <a:pt x="76926" y="42668"/>
                    <a:pt x="77096" y="46496"/>
                    <a:pt x="76231" y="47289"/>
                  </a:cubicBezTo>
                  <a:cubicBezTo>
                    <a:pt x="69749" y="48413"/>
                    <a:pt x="65658" y="49679"/>
                    <a:pt x="62069" y="53042"/>
                  </a:cubicBezTo>
                  <a:cubicBezTo>
                    <a:pt x="57455" y="57510"/>
                    <a:pt x="51316" y="63272"/>
                    <a:pt x="47052" y="67579"/>
                  </a:cubicBezTo>
                  <a:cubicBezTo>
                    <a:pt x="46872" y="67730"/>
                    <a:pt x="47052" y="68064"/>
                    <a:pt x="47052" y="68369"/>
                  </a:cubicBezTo>
                  <a:cubicBezTo>
                    <a:pt x="50631" y="74286"/>
                    <a:pt x="66676" y="93785"/>
                    <a:pt x="72994" y="98738"/>
                  </a:cubicBezTo>
                  <a:cubicBezTo>
                    <a:pt x="76412" y="101455"/>
                    <a:pt x="77944" y="101770"/>
                    <a:pt x="84434" y="102092"/>
                  </a:cubicBezTo>
                  <a:cubicBezTo>
                    <a:pt x="84939" y="102884"/>
                    <a:pt x="84434" y="106723"/>
                    <a:pt x="83577" y="107359"/>
                  </a:cubicBezTo>
                  <a:cubicBezTo>
                    <a:pt x="80341" y="107847"/>
                    <a:pt x="69407" y="107989"/>
                    <a:pt x="63088" y="107989"/>
                  </a:cubicBezTo>
                  <a:cubicBezTo>
                    <a:pt x="58664" y="107847"/>
                    <a:pt x="55246" y="106084"/>
                    <a:pt x="53523" y="104484"/>
                  </a:cubicBezTo>
                  <a:cubicBezTo>
                    <a:pt x="49269" y="100653"/>
                    <a:pt x="41066" y="89147"/>
                    <a:pt x="34757" y="80677"/>
                  </a:cubicBezTo>
                  <a:cubicBezTo>
                    <a:pt x="33397" y="78924"/>
                    <a:pt x="31865" y="77010"/>
                    <a:pt x="29799" y="76544"/>
                  </a:cubicBezTo>
                  <a:cubicBezTo>
                    <a:pt x="29799" y="84679"/>
                    <a:pt x="29799" y="88662"/>
                    <a:pt x="29969" y="94424"/>
                  </a:cubicBezTo>
                  <a:cubicBezTo>
                    <a:pt x="30142" y="99207"/>
                    <a:pt x="31170" y="100177"/>
                    <a:pt x="34415" y="100967"/>
                  </a:cubicBezTo>
                  <a:cubicBezTo>
                    <a:pt x="36299" y="101455"/>
                    <a:pt x="38002" y="101770"/>
                    <a:pt x="40392" y="102092"/>
                  </a:cubicBezTo>
                  <a:cubicBezTo>
                    <a:pt x="40896" y="103055"/>
                    <a:pt x="40392" y="106723"/>
                    <a:pt x="39534" y="107359"/>
                  </a:cubicBezTo>
                  <a:cubicBezTo>
                    <a:pt x="35624" y="107359"/>
                    <a:pt x="29799" y="106884"/>
                    <a:pt x="20083" y="106884"/>
                  </a:cubicBezTo>
                  <a:cubicBezTo>
                    <a:pt x="10689" y="106884"/>
                    <a:pt x="5397" y="107359"/>
                    <a:pt x="1134" y="107359"/>
                  </a:cubicBezTo>
                  <a:cubicBezTo>
                    <a:pt x="279" y="106723"/>
                    <a:pt x="279" y="102731"/>
                    <a:pt x="1134" y="102092"/>
                  </a:cubicBezTo>
                  <a:cubicBezTo>
                    <a:pt x="3694" y="101770"/>
                    <a:pt x="5397" y="101606"/>
                    <a:pt x="7103" y="100967"/>
                  </a:cubicBezTo>
                  <a:cubicBezTo>
                    <a:pt x="9671" y="100177"/>
                    <a:pt x="10175" y="98738"/>
                    <a:pt x="10538" y="95054"/>
                  </a:cubicBezTo>
                  <a:cubicBezTo>
                    <a:pt x="10862" y="90596"/>
                    <a:pt x="10862" y="75400"/>
                    <a:pt x="10862" y="68064"/>
                  </a:cubicBezTo>
                  <a:cubicBezTo>
                    <a:pt x="10862" y="28284"/>
                    <a:pt x="10862" y="19015"/>
                    <a:pt x="10538" y="15671"/>
                  </a:cubicBezTo>
                  <a:cubicBezTo>
                    <a:pt x="10348" y="13413"/>
                    <a:pt x="9671" y="11833"/>
                    <a:pt x="7454" y="11030"/>
                  </a:cubicBezTo>
                  <a:cubicBezTo>
                    <a:pt x="5721" y="10555"/>
                    <a:pt x="3171" y="10069"/>
                    <a:pt x="459" y="9745"/>
                  </a:cubicBezTo>
                  <a:cubicBezTo>
                    <a:pt x="-235" y="8794"/>
                    <a:pt x="-65" y="5431"/>
                    <a:pt x="459" y="4963"/>
                  </a:cubicBezTo>
                  <a:cubicBezTo>
                    <a:pt x="10862" y="4468"/>
                    <a:pt x="25202" y="2088"/>
                    <a:pt x="30827" y="0"/>
                  </a:cubicBezTo>
                  <a:cubicBezTo>
                    <a:pt x="31170" y="171"/>
                    <a:pt x="32026" y="2088"/>
                    <a:pt x="32026" y="2573"/>
                  </a:cubicBezTo>
                  <a:cubicBezTo>
                    <a:pt x="30656" y="4638"/>
                    <a:pt x="30332" y="7840"/>
                    <a:pt x="29969" y="18700"/>
                  </a:cubicBezTo>
                  <a:cubicBezTo>
                    <a:pt x="29799" y="29235"/>
                    <a:pt x="29638" y="41858"/>
                    <a:pt x="29799" y="72371"/>
                  </a:cubicBezTo>
                  <a:cubicBezTo>
                    <a:pt x="32026" y="72057"/>
                    <a:pt x="34757" y="70779"/>
                    <a:pt x="37488" y="68703"/>
                  </a:cubicBezTo>
                  <a:cubicBezTo>
                    <a:pt x="43637" y="63902"/>
                    <a:pt x="51659" y="54786"/>
                    <a:pt x="51991" y="52232"/>
                  </a:cubicBezTo>
                  <a:cubicBezTo>
                    <a:pt x="51991" y="50967"/>
                    <a:pt x="51486" y="50164"/>
                    <a:pt x="49442" y="49679"/>
                  </a:cubicBezTo>
                  <a:cubicBezTo>
                    <a:pt x="47213" y="49050"/>
                    <a:pt x="42618" y="48584"/>
                    <a:pt x="41410" y="48413"/>
                  </a:cubicBezTo>
                  <a:cubicBezTo>
                    <a:pt x="40896" y="47460"/>
                    <a:pt x="41410" y="43772"/>
                    <a:pt x="42104" y="4330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859251" y="643402"/>
              <a:ext cx="65488" cy="67608"/>
            </a:xfrm>
            <a:custGeom>
              <a:avLst/>
              <a:gdLst>
                <a:gd name="connsiteX0" fmla="*/ 36049 w 65488"/>
                <a:gd name="connsiteY0" fmla="*/ 34125 h 67608"/>
                <a:gd name="connsiteX1" fmla="*/ 19661 w 65488"/>
                <a:gd name="connsiteY1" fmla="*/ 40022 h 67608"/>
                <a:gd name="connsiteX2" fmla="*/ 18109 w 65488"/>
                <a:gd name="connsiteY2" fmla="*/ 45289 h 67608"/>
                <a:gd name="connsiteX3" fmla="*/ 29576 w 65488"/>
                <a:gd name="connsiteY3" fmla="*/ 56595 h 67608"/>
                <a:gd name="connsiteX4" fmla="*/ 35031 w 65488"/>
                <a:gd name="connsiteY4" fmla="*/ 55169 h 67608"/>
                <a:gd name="connsiteX5" fmla="*/ 36410 w 65488"/>
                <a:gd name="connsiteY5" fmla="*/ 51986 h 67608"/>
                <a:gd name="connsiteX6" fmla="*/ 36744 w 65488"/>
                <a:gd name="connsiteY6" fmla="*/ 34935 h 67608"/>
                <a:gd name="connsiteX7" fmla="*/ 36049 w 65488"/>
                <a:gd name="connsiteY7" fmla="*/ 34125 h 67608"/>
                <a:gd name="connsiteX8" fmla="*/ 34363 w 65488"/>
                <a:gd name="connsiteY8" fmla="*/ 15786 h 67608"/>
                <a:gd name="connsiteX9" fmla="*/ 22221 w 65488"/>
                <a:gd name="connsiteY9" fmla="*/ 10518 h 67608"/>
                <a:gd name="connsiteX10" fmla="*/ 14359 w 65488"/>
                <a:gd name="connsiteY10" fmla="*/ 12433 h 67608"/>
                <a:gd name="connsiteX11" fmla="*/ 8203 w 65488"/>
                <a:gd name="connsiteY11" fmla="*/ 22636 h 67608"/>
                <a:gd name="connsiteX12" fmla="*/ 2407 w 65488"/>
                <a:gd name="connsiteY12" fmla="*/ 19778 h 67608"/>
                <a:gd name="connsiteX13" fmla="*/ 6166 w 65488"/>
                <a:gd name="connsiteY13" fmla="*/ 9728 h 67608"/>
                <a:gd name="connsiteX14" fmla="*/ 31452 w 65488"/>
                <a:gd name="connsiteY14" fmla="*/ 0 h 67608"/>
                <a:gd name="connsiteX15" fmla="*/ 50579 w 65488"/>
                <a:gd name="connsiteY15" fmla="*/ 9260 h 67608"/>
                <a:gd name="connsiteX16" fmla="*/ 54862 w 65488"/>
                <a:gd name="connsiteY16" fmla="*/ 25350 h 67608"/>
                <a:gd name="connsiteX17" fmla="*/ 54331 w 65488"/>
                <a:gd name="connsiteY17" fmla="*/ 50394 h 67608"/>
                <a:gd name="connsiteX18" fmla="*/ 59649 w 65488"/>
                <a:gd name="connsiteY18" fmla="*/ 56595 h 67608"/>
                <a:gd name="connsiteX19" fmla="*/ 65455 w 65488"/>
                <a:gd name="connsiteY19" fmla="*/ 55805 h 67608"/>
                <a:gd name="connsiteX20" fmla="*/ 64588 w 65488"/>
                <a:gd name="connsiteY20" fmla="*/ 61702 h 67608"/>
                <a:gd name="connsiteX21" fmla="*/ 47517 w 65488"/>
                <a:gd name="connsiteY21" fmla="*/ 67608 h 67608"/>
                <a:gd name="connsiteX22" fmla="*/ 37599 w 65488"/>
                <a:gd name="connsiteY22" fmla="*/ 62980 h 67608"/>
                <a:gd name="connsiteX23" fmla="*/ 36571 w 65488"/>
                <a:gd name="connsiteY23" fmla="*/ 59958 h 67608"/>
                <a:gd name="connsiteX24" fmla="*/ 35886 w 65488"/>
                <a:gd name="connsiteY24" fmla="*/ 59636 h 67608"/>
                <a:gd name="connsiteX25" fmla="*/ 16406 w 65488"/>
                <a:gd name="connsiteY25" fmla="*/ 67608 h 67608"/>
                <a:gd name="connsiteX26" fmla="*/ 6510 w 65488"/>
                <a:gd name="connsiteY26" fmla="*/ 63789 h 67608"/>
                <a:gd name="connsiteX27" fmla="*/ 0 w 65488"/>
                <a:gd name="connsiteY27" fmla="*/ 48469 h 67608"/>
                <a:gd name="connsiteX28" fmla="*/ 2902 w 65488"/>
                <a:gd name="connsiteY28" fmla="*/ 39058 h 67608"/>
                <a:gd name="connsiteX29" fmla="*/ 35382 w 65488"/>
                <a:gd name="connsiteY29" fmla="*/ 29028 h 67608"/>
                <a:gd name="connsiteX30" fmla="*/ 36744 w 65488"/>
                <a:gd name="connsiteY30" fmla="*/ 27265 h 67608"/>
                <a:gd name="connsiteX31" fmla="*/ 36914 w 65488"/>
                <a:gd name="connsiteY31" fmla="*/ 24407 h 67608"/>
                <a:gd name="connsiteX32" fmla="*/ 34363 w 65488"/>
                <a:gd name="connsiteY32" fmla="*/ 15786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488" h="67608">
                  <a:moveTo>
                    <a:pt x="36049" y="34125"/>
                  </a:moveTo>
                  <a:cubicBezTo>
                    <a:pt x="31109" y="35876"/>
                    <a:pt x="21878" y="38429"/>
                    <a:pt x="19661" y="40022"/>
                  </a:cubicBezTo>
                  <a:cubicBezTo>
                    <a:pt x="19147" y="40507"/>
                    <a:pt x="18109" y="43687"/>
                    <a:pt x="18109" y="45289"/>
                  </a:cubicBezTo>
                  <a:cubicBezTo>
                    <a:pt x="18109" y="52625"/>
                    <a:pt x="23753" y="56595"/>
                    <a:pt x="29576" y="56595"/>
                  </a:cubicBezTo>
                  <a:cubicBezTo>
                    <a:pt x="31452" y="56595"/>
                    <a:pt x="33498" y="56129"/>
                    <a:pt x="35031" y="55169"/>
                  </a:cubicBezTo>
                  <a:cubicBezTo>
                    <a:pt x="35886" y="54700"/>
                    <a:pt x="36410" y="53576"/>
                    <a:pt x="36410" y="51986"/>
                  </a:cubicBezTo>
                  <a:cubicBezTo>
                    <a:pt x="36744" y="47509"/>
                    <a:pt x="36744" y="37629"/>
                    <a:pt x="36744" y="34935"/>
                  </a:cubicBezTo>
                  <a:cubicBezTo>
                    <a:pt x="36744" y="34761"/>
                    <a:pt x="36239" y="34125"/>
                    <a:pt x="36049" y="34125"/>
                  </a:cubicBezTo>
                  <a:moveTo>
                    <a:pt x="34363" y="15786"/>
                  </a:moveTo>
                  <a:cubicBezTo>
                    <a:pt x="31623" y="12118"/>
                    <a:pt x="26835" y="10518"/>
                    <a:pt x="22221" y="10518"/>
                  </a:cubicBezTo>
                  <a:cubicBezTo>
                    <a:pt x="18472" y="10518"/>
                    <a:pt x="15387" y="11479"/>
                    <a:pt x="14359" y="12433"/>
                  </a:cubicBezTo>
                  <a:cubicBezTo>
                    <a:pt x="12810" y="13710"/>
                    <a:pt x="9572" y="19778"/>
                    <a:pt x="8203" y="22636"/>
                  </a:cubicBezTo>
                  <a:cubicBezTo>
                    <a:pt x="7528" y="23282"/>
                    <a:pt x="2217" y="20892"/>
                    <a:pt x="2407" y="19778"/>
                  </a:cubicBezTo>
                  <a:cubicBezTo>
                    <a:pt x="2560" y="18178"/>
                    <a:pt x="4958" y="10518"/>
                    <a:pt x="6166" y="9728"/>
                  </a:cubicBezTo>
                  <a:cubicBezTo>
                    <a:pt x="14359" y="4136"/>
                    <a:pt x="26494" y="0"/>
                    <a:pt x="31452" y="0"/>
                  </a:cubicBezTo>
                  <a:cubicBezTo>
                    <a:pt x="40159" y="0"/>
                    <a:pt x="46830" y="3831"/>
                    <a:pt x="50579" y="9260"/>
                  </a:cubicBezTo>
                  <a:cubicBezTo>
                    <a:pt x="53987" y="13871"/>
                    <a:pt x="54862" y="19778"/>
                    <a:pt x="54862" y="25350"/>
                  </a:cubicBezTo>
                  <a:cubicBezTo>
                    <a:pt x="54862" y="33010"/>
                    <a:pt x="54331" y="44011"/>
                    <a:pt x="54331" y="50394"/>
                  </a:cubicBezTo>
                  <a:cubicBezTo>
                    <a:pt x="54331" y="53576"/>
                    <a:pt x="55539" y="56595"/>
                    <a:pt x="59649" y="56595"/>
                  </a:cubicBezTo>
                  <a:cubicBezTo>
                    <a:pt x="61857" y="56595"/>
                    <a:pt x="63228" y="56454"/>
                    <a:pt x="65455" y="55805"/>
                  </a:cubicBezTo>
                  <a:cubicBezTo>
                    <a:pt x="65625" y="56454"/>
                    <a:pt x="65111" y="61226"/>
                    <a:pt x="64588" y="61702"/>
                  </a:cubicBezTo>
                  <a:cubicBezTo>
                    <a:pt x="60324" y="65694"/>
                    <a:pt x="52808" y="67608"/>
                    <a:pt x="47517" y="67608"/>
                  </a:cubicBezTo>
                  <a:cubicBezTo>
                    <a:pt x="42035" y="67608"/>
                    <a:pt x="38790" y="65694"/>
                    <a:pt x="37599" y="62980"/>
                  </a:cubicBezTo>
                  <a:lnTo>
                    <a:pt x="36571" y="59958"/>
                  </a:lnTo>
                  <a:cubicBezTo>
                    <a:pt x="36571" y="59636"/>
                    <a:pt x="36049" y="59636"/>
                    <a:pt x="35886" y="59636"/>
                  </a:cubicBezTo>
                  <a:cubicBezTo>
                    <a:pt x="27513" y="64904"/>
                    <a:pt x="19661" y="67608"/>
                    <a:pt x="16406" y="67608"/>
                  </a:cubicBezTo>
                  <a:cubicBezTo>
                    <a:pt x="12810" y="67608"/>
                    <a:pt x="9231" y="66170"/>
                    <a:pt x="6510" y="63789"/>
                  </a:cubicBezTo>
                  <a:cubicBezTo>
                    <a:pt x="2407" y="60102"/>
                    <a:pt x="0" y="54530"/>
                    <a:pt x="0" y="48469"/>
                  </a:cubicBezTo>
                  <a:cubicBezTo>
                    <a:pt x="0" y="46231"/>
                    <a:pt x="1874" y="40658"/>
                    <a:pt x="2902" y="39058"/>
                  </a:cubicBezTo>
                  <a:cubicBezTo>
                    <a:pt x="8203" y="36364"/>
                    <a:pt x="29062" y="31733"/>
                    <a:pt x="35382" y="29028"/>
                  </a:cubicBezTo>
                  <a:cubicBezTo>
                    <a:pt x="36049" y="28704"/>
                    <a:pt x="36571" y="27913"/>
                    <a:pt x="36744" y="27265"/>
                  </a:cubicBezTo>
                  <a:cubicBezTo>
                    <a:pt x="36914" y="26141"/>
                    <a:pt x="36914" y="25521"/>
                    <a:pt x="36914" y="24407"/>
                  </a:cubicBezTo>
                  <a:cubicBezTo>
                    <a:pt x="36914" y="21531"/>
                    <a:pt x="36239" y="18329"/>
                    <a:pt x="34363" y="1578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938187" y="614872"/>
              <a:ext cx="39757" cy="94824"/>
            </a:xfrm>
            <a:custGeom>
              <a:avLst/>
              <a:gdLst>
                <a:gd name="connsiteX0" fmla="*/ 25014 w 39757"/>
                <a:gd name="connsiteY0" fmla="*/ 16281 h 94824"/>
                <a:gd name="connsiteX1" fmla="*/ 13916 w 39757"/>
                <a:gd name="connsiteY1" fmla="*/ 17090 h 94824"/>
                <a:gd name="connsiteX2" fmla="*/ 8644 w 39757"/>
                <a:gd name="connsiteY2" fmla="*/ 10223 h 94824"/>
                <a:gd name="connsiteX3" fmla="*/ 9663 w 39757"/>
                <a:gd name="connsiteY3" fmla="*/ 3363 h 94824"/>
                <a:gd name="connsiteX4" fmla="*/ 20921 w 39757"/>
                <a:gd name="connsiteY4" fmla="*/ 0 h 94824"/>
                <a:gd name="connsiteX5" fmla="*/ 27745 w 39757"/>
                <a:gd name="connsiteY5" fmla="*/ 1914 h 94824"/>
                <a:gd name="connsiteX6" fmla="*/ 29277 w 39757"/>
                <a:gd name="connsiteY6" fmla="*/ 7345 h 94824"/>
                <a:gd name="connsiteX7" fmla="*/ 25014 w 39757"/>
                <a:gd name="connsiteY7" fmla="*/ 16281 h 94824"/>
                <a:gd name="connsiteX8" fmla="*/ 38822 w 39757"/>
                <a:gd name="connsiteY8" fmla="*/ 94824 h 94824"/>
                <a:gd name="connsiteX9" fmla="*/ 19379 w 39757"/>
                <a:gd name="connsiteY9" fmla="*/ 94339 h 94824"/>
                <a:gd name="connsiteX10" fmla="*/ 442 w 39757"/>
                <a:gd name="connsiteY10" fmla="*/ 94824 h 94824"/>
                <a:gd name="connsiteX11" fmla="*/ 442 w 39757"/>
                <a:gd name="connsiteY11" fmla="*/ 89547 h 94824"/>
                <a:gd name="connsiteX12" fmla="*/ 7112 w 39757"/>
                <a:gd name="connsiteY12" fmla="*/ 88272 h 94824"/>
                <a:gd name="connsiteX13" fmla="*/ 10006 w 39757"/>
                <a:gd name="connsiteY13" fmla="*/ 82211 h 94824"/>
                <a:gd name="connsiteX14" fmla="*/ 10347 w 39757"/>
                <a:gd name="connsiteY14" fmla="*/ 60339 h 94824"/>
                <a:gd name="connsiteX15" fmla="*/ 10157 w 39757"/>
                <a:gd name="connsiteY15" fmla="*/ 45650 h 94824"/>
                <a:gd name="connsiteX16" fmla="*/ 8795 w 39757"/>
                <a:gd name="connsiteY16" fmla="*/ 41812 h 94824"/>
                <a:gd name="connsiteX17" fmla="*/ 1640 w 39757"/>
                <a:gd name="connsiteY17" fmla="*/ 38154 h 94824"/>
                <a:gd name="connsiteX18" fmla="*/ 2144 w 39757"/>
                <a:gd name="connsiteY18" fmla="*/ 33523 h 94824"/>
                <a:gd name="connsiteX19" fmla="*/ 29618 w 39757"/>
                <a:gd name="connsiteY19" fmla="*/ 28255 h 94824"/>
                <a:gd name="connsiteX20" fmla="*/ 29448 w 39757"/>
                <a:gd name="connsiteY20" fmla="*/ 55710 h 94824"/>
                <a:gd name="connsiteX21" fmla="*/ 29618 w 39757"/>
                <a:gd name="connsiteY21" fmla="*/ 82041 h 94824"/>
                <a:gd name="connsiteX22" fmla="*/ 32863 w 39757"/>
                <a:gd name="connsiteY22" fmla="*/ 88272 h 94824"/>
                <a:gd name="connsiteX23" fmla="*/ 39517 w 39757"/>
                <a:gd name="connsiteY23" fmla="*/ 89547 h 94824"/>
                <a:gd name="connsiteX24" fmla="*/ 38822 w 39757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7" h="94824">
                  <a:moveTo>
                    <a:pt x="25014" y="16281"/>
                  </a:moveTo>
                  <a:cubicBezTo>
                    <a:pt x="23632" y="17244"/>
                    <a:pt x="15792" y="18034"/>
                    <a:pt x="13916" y="17090"/>
                  </a:cubicBezTo>
                  <a:cubicBezTo>
                    <a:pt x="11195" y="15966"/>
                    <a:pt x="9482" y="13423"/>
                    <a:pt x="8644" y="10223"/>
                  </a:cubicBezTo>
                  <a:cubicBezTo>
                    <a:pt x="8291" y="8611"/>
                    <a:pt x="8454" y="4792"/>
                    <a:pt x="9663" y="3363"/>
                  </a:cubicBezTo>
                  <a:cubicBezTo>
                    <a:pt x="11690" y="1610"/>
                    <a:pt x="16828" y="0"/>
                    <a:pt x="20921" y="0"/>
                  </a:cubicBezTo>
                  <a:cubicBezTo>
                    <a:pt x="24500" y="0"/>
                    <a:pt x="27050" y="1105"/>
                    <a:pt x="27745" y="1914"/>
                  </a:cubicBezTo>
                  <a:cubicBezTo>
                    <a:pt x="28943" y="3202"/>
                    <a:pt x="29277" y="6070"/>
                    <a:pt x="29277" y="7345"/>
                  </a:cubicBezTo>
                  <a:cubicBezTo>
                    <a:pt x="29277" y="10528"/>
                    <a:pt x="27564" y="14366"/>
                    <a:pt x="25014" y="16281"/>
                  </a:cubicBezTo>
                  <a:moveTo>
                    <a:pt x="38822" y="94824"/>
                  </a:moveTo>
                  <a:cubicBezTo>
                    <a:pt x="35424" y="94824"/>
                    <a:pt x="29448" y="94339"/>
                    <a:pt x="19379" y="94339"/>
                  </a:cubicBezTo>
                  <a:cubicBezTo>
                    <a:pt x="10681" y="94339"/>
                    <a:pt x="4201" y="94824"/>
                    <a:pt x="442" y="94824"/>
                  </a:cubicBezTo>
                  <a:cubicBezTo>
                    <a:pt x="-63" y="94185"/>
                    <a:pt x="-226" y="90186"/>
                    <a:pt x="442" y="89547"/>
                  </a:cubicBezTo>
                  <a:cubicBezTo>
                    <a:pt x="3182" y="89223"/>
                    <a:pt x="5229" y="88908"/>
                    <a:pt x="7112" y="88272"/>
                  </a:cubicBezTo>
                  <a:cubicBezTo>
                    <a:pt x="9319" y="87469"/>
                    <a:pt x="9833" y="86033"/>
                    <a:pt x="10006" y="82211"/>
                  </a:cubicBezTo>
                  <a:cubicBezTo>
                    <a:pt x="10157" y="78534"/>
                    <a:pt x="10347" y="68323"/>
                    <a:pt x="10347" y="60339"/>
                  </a:cubicBezTo>
                  <a:cubicBezTo>
                    <a:pt x="10347" y="54747"/>
                    <a:pt x="10157" y="48518"/>
                    <a:pt x="10157" y="45650"/>
                  </a:cubicBezTo>
                  <a:cubicBezTo>
                    <a:pt x="10157" y="44375"/>
                    <a:pt x="9833" y="42782"/>
                    <a:pt x="8795" y="41812"/>
                  </a:cubicBezTo>
                  <a:cubicBezTo>
                    <a:pt x="7446" y="40392"/>
                    <a:pt x="5733" y="39583"/>
                    <a:pt x="1640" y="38154"/>
                  </a:cubicBezTo>
                  <a:cubicBezTo>
                    <a:pt x="1126" y="37344"/>
                    <a:pt x="1470" y="34161"/>
                    <a:pt x="2144" y="33523"/>
                  </a:cubicBezTo>
                  <a:cubicBezTo>
                    <a:pt x="6418" y="33523"/>
                    <a:pt x="21605" y="31284"/>
                    <a:pt x="29618" y="28255"/>
                  </a:cubicBezTo>
                  <a:cubicBezTo>
                    <a:pt x="29618" y="34971"/>
                    <a:pt x="29448" y="46460"/>
                    <a:pt x="29448" y="55710"/>
                  </a:cubicBezTo>
                  <a:cubicBezTo>
                    <a:pt x="29448" y="64026"/>
                    <a:pt x="29448" y="74705"/>
                    <a:pt x="29618" y="82041"/>
                  </a:cubicBezTo>
                  <a:cubicBezTo>
                    <a:pt x="29618" y="86203"/>
                    <a:pt x="30656" y="87469"/>
                    <a:pt x="32863" y="88272"/>
                  </a:cubicBezTo>
                  <a:cubicBezTo>
                    <a:pt x="34396" y="88737"/>
                    <a:pt x="36101" y="89071"/>
                    <a:pt x="39517" y="89547"/>
                  </a:cubicBezTo>
                  <a:cubicBezTo>
                    <a:pt x="40031" y="90347"/>
                    <a:pt x="39687" y="94185"/>
                    <a:pt x="38822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030861" y="611804"/>
              <a:ext cx="117962" cy="100226"/>
            </a:xfrm>
            <a:custGeom>
              <a:avLst/>
              <a:gdLst>
                <a:gd name="connsiteX0" fmla="*/ 536 w 117962"/>
                <a:gd name="connsiteY0" fmla="*/ 0 h 100226"/>
                <a:gd name="connsiteX1" fmla="*/ 25259 w 117962"/>
                <a:gd name="connsiteY1" fmla="*/ 478 h 100226"/>
                <a:gd name="connsiteX2" fmla="*/ 49831 w 117962"/>
                <a:gd name="connsiteY2" fmla="*/ 0 h 100226"/>
                <a:gd name="connsiteX3" fmla="*/ 49831 w 117962"/>
                <a:gd name="connsiteY3" fmla="*/ 5116 h 100226"/>
                <a:gd name="connsiteX4" fmla="*/ 41999 w 117962"/>
                <a:gd name="connsiteY4" fmla="*/ 6546 h 100226"/>
                <a:gd name="connsiteX5" fmla="*/ 36366 w 117962"/>
                <a:gd name="connsiteY5" fmla="*/ 14996 h 100226"/>
                <a:gd name="connsiteX6" fmla="*/ 36366 w 117962"/>
                <a:gd name="connsiteY6" fmla="*/ 53147 h 100226"/>
                <a:gd name="connsiteX7" fmla="*/ 38412 w 117962"/>
                <a:gd name="connsiteY7" fmla="*/ 71981 h 100226"/>
                <a:gd name="connsiteX8" fmla="*/ 66210 w 117962"/>
                <a:gd name="connsiteY8" fmla="*/ 89691 h 100226"/>
                <a:gd name="connsiteX9" fmla="*/ 93170 w 117962"/>
                <a:gd name="connsiteY9" fmla="*/ 63046 h 100226"/>
                <a:gd name="connsiteX10" fmla="*/ 93513 w 117962"/>
                <a:gd name="connsiteY10" fmla="*/ 17081 h 100226"/>
                <a:gd name="connsiteX11" fmla="*/ 85995 w 117962"/>
                <a:gd name="connsiteY11" fmla="*/ 6699 h 100226"/>
                <a:gd name="connsiteX12" fmla="*/ 76440 w 117962"/>
                <a:gd name="connsiteY12" fmla="*/ 5116 h 100226"/>
                <a:gd name="connsiteX13" fmla="*/ 76610 w 117962"/>
                <a:gd name="connsiteY13" fmla="*/ 0 h 100226"/>
                <a:gd name="connsiteX14" fmla="*/ 97606 w 117962"/>
                <a:gd name="connsiteY14" fmla="*/ 478 h 100226"/>
                <a:gd name="connsiteX15" fmla="*/ 117391 w 117962"/>
                <a:gd name="connsiteY15" fmla="*/ 0 h 100226"/>
                <a:gd name="connsiteX16" fmla="*/ 117391 w 117962"/>
                <a:gd name="connsiteY16" fmla="*/ 5116 h 100226"/>
                <a:gd name="connsiteX17" fmla="*/ 110233 w 117962"/>
                <a:gd name="connsiteY17" fmla="*/ 6546 h 100226"/>
                <a:gd name="connsiteX18" fmla="*/ 104086 w 117962"/>
                <a:gd name="connsiteY18" fmla="*/ 18034 h 100226"/>
                <a:gd name="connsiteX19" fmla="*/ 102030 w 117962"/>
                <a:gd name="connsiteY19" fmla="*/ 61931 h 100226"/>
                <a:gd name="connsiteX20" fmla="*/ 58187 w 117962"/>
                <a:gd name="connsiteY20" fmla="*/ 100226 h 100226"/>
                <a:gd name="connsiteX21" fmla="*/ 15897 w 117962"/>
                <a:gd name="connsiteY21" fmla="*/ 70866 h 100226"/>
                <a:gd name="connsiteX22" fmla="*/ 14525 w 117962"/>
                <a:gd name="connsiteY22" fmla="*/ 14671 h 100226"/>
                <a:gd name="connsiteX23" fmla="*/ 9243 w 117962"/>
                <a:gd name="connsiteY23" fmla="*/ 6699 h 100226"/>
                <a:gd name="connsiteX24" fmla="*/ 373 w 117962"/>
                <a:gd name="connsiteY24" fmla="*/ 5116 h 100226"/>
                <a:gd name="connsiteX25" fmla="*/ 536 w 117962"/>
                <a:gd name="connsiteY25" fmla="*/ 0 h 10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7962" h="100226">
                  <a:moveTo>
                    <a:pt x="536" y="0"/>
                  </a:moveTo>
                  <a:cubicBezTo>
                    <a:pt x="5818" y="0"/>
                    <a:pt x="15723" y="478"/>
                    <a:pt x="25259" y="478"/>
                  </a:cubicBezTo>
                  <a:cubicBezTo>
                    <a:pt x="35328" y="478"/>
                    <a:pt x="43865" y="0"/>
                    <a:pt x="49831" y="0"/>
                  </a:cubicBezTo>
                  <a:cubicBezTo>
                    <a:pt x="50518" y="639"/>
                    <a:pt x="50518" y="4307"/>
                    <a:pt x="49831" y="5116"/>
                  </a:cubicBezTo>
                  <a:cubicBezTo>
                    <a:pt x="46776" y="5582"/>
                    <a:pt x="44035" y="6060"/>
                    <a:pt x="41999" y="6546"/>
                  </a:cubicBezTo>
                  <a:cubicBezTo>
                    <a:pt x="37898" y="7345"/>
                    <a:pt x="36536" y="9889"/>
                    <a:pt x="36366" y="14996"/>
                  </a:cubicBezTo>
                  <a:cubicBezTo>
                    <a:pt x="36022" y="27760"/>
                    <a:pt x="36366" y="44689"/>
                    <a:pt x="36366" y="53147"/>
                  </a:cubicBezTo>
                  <a:cubicBezTo>
                    <a:pt x="36536" y="59368"/>
                    <a:pt x="37050" y="67047"/>
                    <a:pt x="38412" y="71981"/>
                  </a:cubicBezTo>
                  <a:cubicBezTo>
                    <a:pt x="40790" y="82355"/>
                    <a:pt x="49661" y="89691"/>
                    <a:pt x="66210" y="89691"/>
                  </a:cubicBezTo>
                  <a:cubicBezTo>
                    <a:pt x="78496" y="89691"/>
                    <a:pt x="91457" y="85860"/>
                    <a:pt x="93170" y="63046"/>
                  </a:cubicBezTo>
                  <a:cubicBezTo>
                    <a:pt x="94017" y="51062"/>
                    <a:pt x="94188" y="28245"/>
                    <a:pt x="93513" y="17081"/>
                  </a:cubicBezTo>
                  <a:cubicBezTo>
                    <a:pt x="93170" y="10365"/>
                    <a:pt x="91637" y="7660"/>
                    <a:pt x="85995" y="6699"/>
                  </a:cubicBezTo>
                  <a:cubicBezTo>
                    <a:pt x="83615" y="6060"/>
                    <a:pt x="80209" y="5582"/>
                    <a:pt x="76440" y="5116"/>
                  </a:cubicBezTo>
                  <a:cubicBezTo>
                    <a:pt x="75945" y="4307"/>
                    <a:pt x="75945" y="944"/>
                    <a:pt x="76610" y="0"/>
                  </a:cubicBezTo>
                  <a:cubicBezTo>
                    <a:pt x="81892" y="0"/>
                    <a:pt x="89069" y="478"/>
                    <a:pt x="97606" y="478"/>
                  </a:cubicBezTo>
                  <a:cubicBezTo>
                    <a:pt x="108684" y="478"/>
                    <a:pt x="113802" y="0"/>
                    <a:pt x="117391" y="0"/>
                  </a:cubicBezTo>
                  <a:cubicBezTo>
                    <a:pt x="118066" y="639"/>
                    <a:pt x="118236" y="4460"/>
                    <a:pt x="117391" y="5116"/>
                  </a:cubicBezTo>
                  <a:cubicBezTo>
                    <a:pt x="114821" y="5582"/>
                    <a:pt x="112270" y="5907"/>
                    <a:pt x="110233" y="6546"/>
                  </a:cubicBezTo>
                  <a:cubicBezTo>
                    <a:pt x="105770" y="7660"/>
                    <a:pt x="104410" y="10213"/>
                    <a:pt x="104086" y="18034"/>
                  </a:cubicBezTo>
                  <a:cubicBezTo>
                    <a:pt x="103582" y="32391"/>
                    <a:pt x="103239" y="51062"/>
                    <a:pt x="102030" y="61931"/>
                  </a:cubicBezTo>
                  <a:cubicBezTo>
                    <a:pt x="99479" y="90805"/>
                    <a:pt x="81741" y="100226"/>
                    <a:pt x="58187" y="100226"/>
                  </a:cubicBezTo>
                  <a:cubicBezTo>
                    <a:pt x="28687" y="100226"/>
                    <a:pt x="17933" y="86984"/>
                    <a:pt x="15897" y="70866"/>
                  </a:cubicBezTo>
                  <a:cubicBezTo>
                    <a:pt x="14354" y="59683"/>
                    <a:pt x="14695" y="29999"/>
                    <a:pt x="14525" y="14671"/>
                  </a:cubicBezTo>
                  <a:cubicBezTo>
                    <a:pt x="14354" y="10538"/>
                    <a:pt x="13156" y="7821"/>
                    <a:pt x="9243" y="6699"/>
                  </a:cubicBezTo>
                  <a:cubicBezTo>
                    <a:pt x="7187" y="6060"/>
                    <a:pt x="3437" y="5421"/>
                    <a:pt x="373" y="5116"/>
                  </a:cubicBezTo>
                  <a:cubicBezTo>
                    <a:pt x="-149" y="4307"/>
                    <a:pt x="-149" y="639"/>
                    <a:pt x="536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160668" y="642822"/>
              <a:ext cx="83756" cy="66864"/>
            </a:xfrm>
            <a:custGeom>
              <a:avLst/>
              <a:gdLst>
                <a:gd name="connsiteX0" fmla="*/ 6016 w 83756"/>
                <a:gd name="connsiteY0" fmla="*/ 60653 h 66864"/>
                <a:gd name="connsiteX1" fmla="*/ 9595 w 83756"/>
                <a:gd name="connsiteY1" fmla="*/ 54576 h 66864"/>
                <a:gd name="connsiteX2" fmla="*/ 9938 w 83756"/>
                <a:gd name="connsiteY2" fmla="*/ 29513 h 66864"/>
                <a:gd name="connsiteX3" fmla="*/ 9595 w 83756"/>
                <a:gd name="connsiteY3" fmla="*/ 16910 h 66864"/>
                <a:gd name="connsiteX4" fmla="*/ 1238 w 83756"/>
                <a:gd name="connsiteY4" fmla="*/ 11003 h 66864"/>
                <a:gd name="connsiteX5" fmla="*/ 2096 w 83756"/>
                <a:gd name="connsiteY5" fmla="*/ 6697 h 66864"/>
                <a:gd name="connsiteX6" fmla="*/ 28191 w 83756"/>
                <a:gd name="connsiteY6" fmla="*/ 0 h 66864"/>
                <a:gd name="connsiteX7" fmla="*/ 28875 w 83756"/>
                <a:gd name="connsiteY7" fmla="*/ 1114 h 66864"/>
                <a:gd name="connsiteX8" fmla="*/ 28705 w 83756"/>
                <a:gd name="connsiteY8" fmla="*/ 10040 h 66864"/>
                <a:gd name="connsiteX9" fmla="*/ 29550 w 83756"/>
                <a:gd name="connsiteY9" fmla="*/ 10528 h 66864"/>
                <a:gd name="connsiteX10" fmla="*/ 51905 w 83756"/>
                <a:gd name="connsiteY10" fmla="*/ 639 h 66864"/>
                <a:gd name="connsiteX11" fmla="*/ 69129 w 83756"/>
                <a:gd name="connsiteY11" fmla="*/ 9089 h 66864"/>
                <a:gd name="connsiteX12" fmla="*/ 73566 w 83756"/>
                <a:gd name="connsiteY12" fmla="*/ 27921 h 66864"/>
                <a:gd name="connsiteX13" fmla="*/ 73736 w 83756"/>
                <a:gd name="connsiteY13" fmla="*/ 56490 h 66864"/>
                <a:gd name="connsiteX14" fmla="*/ 75269 w 83756"/>
                <a:gd name="connsiteY14" fmla="*/ 59207 h 66864"/>
                <a:gd name="connsiteX15" fmla="*/ 83635 w 83756"/>
                <a:gd name="connsiteY15" fmla="*/ 61607 h 66864"/>
                <a:gd name="connsiteX16" fmla="*/ 82767 w 83756"/>
                <a:gd name="connsiteY16" fmla="*/ 66865 h 66864"/>
                <a:gd name="connsiteX17" fmla="*/ 64181 w 83756"/>
                <a:gd name="connsiteY17" fmla="*/ 66389 h 66864"/>
                <a:gd name="connsiteX18" fmla="*/ 45929 w 83756"/>
                <a:gd name="connsiteY18" fmla="*/ 66865 h 66864"/>
                <a:gd name="connsiteX19" fmla="*/ 45929 w 83756"/>
                <a:gd name="connsiteY19" fmla="*/ 61607 h 66864"/>
                <a:gd name="connsiteX20" fmla="*/ 51391 w 83756"/>
                <a:gd name="connsiteY20" fmla="*/ 60653 h 66864"/>
                <a:gd name="connsiteX21" fmla="*/ 54285 w 83756"/>
                <a:gd name="connsiteY21" fmla="*/ 55386 h 66864"/>
                <a:gd name="connsiteX22" fmla="*/ 53598 w 83756"/>
                <a:gd name="connsiteY22" fmla="*/ 22663 h 66864"/>
                <a:gd name="connsiteX23" fmla="*/ 48650 w 83756"/>
                <a:gd name="connsiteY23" fmla="*/ 14691 h 66864"/>
                <a:gd name="connsiteX24" fmla="*/ 40304 w 83756"/>
                <a:gd name="connsiteY24" fmla="*/ 12279 h 66864"/>
                <a:gd name="connsiteX25" fmla="*/ 30407 w 83756"/>
                <a:gd name="connsiteY25" fmla="*/ 15327 h 66864"/>
                <a:gd name="connsiteX26" fmla="*/ 28875 w 83756"/>
                <a:gd name="connsiteY26" fmla="*/ 18824 h 66864"/>
                <a:gd name="connsiteX27" fmla="*/ 29219 w 83756"/>
                <a:gd name="connsiteY27" fmla="*/ 55051 h 66864"/>
                <a:gd name="connsiteX28" fmla="*/ 32785 w 83756"/>
                <a:gd name="connsiteY28" fmla="*/ 60653 h 66864"/>
                <a:gd name="connsiteX29" fmla="*/ 38430 w 83756"/>
                <a:gd name="connsiteY29" fmla="*/ 61607 h 66864"/>
                <a:gd name="connsiteX30" fmla="*/ 37916 w 83756"/>
                <a:gd name="connsiteY30" fmla="*/ 66865 h 66864"/>
                <a:gd name="connsiteX31" fmla="*/ 18806 w 83756"/>
                <a:gd name="connsiteY31" fmla="*/ 66389 h 66864"/>
                <a:gd name="connsiteX32" fmla="*/ 393 w 83756"/>
                <a:gd name="connsiteY32" fmla="*/ 66865 h 66864"/>
                <a:gd name="connsiteX33" fmla="*/ 393 w 83756"/>
                <a:gd name="connsiteY33" fmla="*/ 61607 h 66864"/>
                <a:gd name="connsiteX34" fmla="*/ 6016 w 83756"/>
                <a:gd name="connsiteY34" fmla="*/ 60653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756" h="66864">
                  <a:moveTo>
                    <a:pt x="6016" y="60653"/>
                  </a:moveTo>
                  <a:cubicBezTo>
                    <a:pt x="8406" y="59997"/>
                    <a:pt x="9251" y="57778"/>
                    <a:pt x="9595" y="54576"/>
                  </a:cubicBezTo>
                  <a:cubicBezTo>
                    <a:pt x="9775" y="49784"/>
                    <a:pt x="9938" y="37485"/>
                    <a:pt x="9938" y="29513"/>
                  </a:cubicBezTo>
                  <a:cubicBezTo>
                    <a:pt x="9938" y="24882"/>
                    <a:pt x="9775" y="18976"/>
                    <a:pt x="9595" y="16910"/>
                  </a:cubicBezTo>
                  <a:cubicBezTo>
                    <a:pt x="9251" y="15327"/>
                    <a:pt x="7892" y="13242"/>
                    <a:pt x="1238" y="11003"/>
                  </a:cubicBezTo>
                  <a:cubicBezTo>
                    <a:pt x="1068" y="10040"/>
                    <a:pt x="1582" y="7336"/>
                    <a:pt x="2096" y="6697"/>
                  </a:cubicBezTo>
                  <a:cubicBezTo>
                    <a:pt x="11478" y="5736"/>
                    <a:pt x="22909" y="2544"/>
                    <a:pt x="28191" y="0"/>
                  </a:cubicBezTo>
                  <a:cubicBezTo>
                    <a:pt x="28531" y="154"/>
                    <a:pt x="28875" y="800"/>
                    <a:pt x="28875" y="1114"/>
                  </a:cubicBezTo>
                  <a:cubicBezTo>
                    <a:pt x="28875" y="2878"/>
                    <a:pt x="28705" y="7336"/>
                    <a:pt x="28705" y="10040"/>
                  </a:cubicBezTo>
                  <a:cubicBezTo>
                    <a:pt x="28705" y="10528"/>
                    <a:pt x="29379" y="10679"/>
                    <a:pt x="29550" y="10528"/>
                  </a:cubicBezTo>
                  <a:cubicBezTo>
                    <a:pt x="37916" y="4307"/>
                    <a:pt x="46090" y="639"/>
                    <a:pt x="51905" y="639"/>
                  </a:cubicBezTo>
                  <a:cubicBezTo>
                    <a:pt x="59757" y="639"/>
                    <a:pt x="65200" y="3668"/>
                    <a:pt x="69129" y="9089"/>
                  </a:cubicBezTo>
                  <a:cubicBezTo>
                    <a:pt x="72547" y="14032"/>
                    <a:pt x="73566" y="20424"/>
                    <a:pt x="73566" y="27921"/>
                  </a:cubicBezTo>
                  <a:cubicBezTo>
                    <a:pt x="73566" y="37334"/>
                    <a:pt x="73566" y="51232"/>
                    <a:pt x="73736" y="56490"/>
                  </a:cubicBezTo>
                  <a:cubicBezTo>
                    <a:pt x="73736" y="57605"/>
                    <a:pt x="74421" y="58719"/>
                    <a:pt x="75269" y="59207"/>
                  </a:cubicBezTo>
                  <a:cubicBezTo>
                    <a:pt x="77646" y="60653"/>
                    <a:pt x="80046" y="61121"/>
                    <a:pt x="83635" y="61607"/>
                  </a:cubicBezTo>
                  <a:cubicBezTo>
                    <a:pt x="83956" y="62550"/>
                    <a:pt x="83635" y="66074"/>
                    <a:pt x="82767" y="66865"/>
                  </a:cubicBezTo>
                  <a:cubicBezTo>
                    <a:pt x="80217" y="66865"/>
                    <a:pt x="75098" y="66389"/>
                    <a:pt x="64181" y="66389"/>
                  </a:cubicBezTo>
                  <a:cubicBezTo>
                    <a:pt x="55304" y="66389"/>
                    <a:pt x="51220" y="66713"/>
                    <a:pt x="45929" y="66865"/>
                  </a:cubicBezTo>
                  <a:cubicBezTo>
                    <a:pt x="45585" y="66074"/>
                    <a:pt x="45415" y="62236"/>
                    <a:pt x="45929" y="61607"/>
                  </a:cubicBezTo>
                  <a:cubicBezTo>
                    <a:pt x="48316" y="61273"/>
                    <a:pt x="50183" y="60958"/>
                    <a:pt x="51391" y="60653"/>
                  </a:cubicBezTo>
                  <a:cubicBezTo>
                    <a:pt x="53428" y="59844"/>
                    <a:pt x="54122" y="58414"/>
                    <a:pt x="54285" y="55386"/>
                  </a:cubicBezTo>
                  <a:cubicBezTo>
                    <a:pt x="54456" y="48994"/>
                    <a:pt x="54789" y="29035"/>
                    <a:pt x="53598" y="22663"/>
                  </a:cubicBezTo>
                  <a:cubicBezTo>
                    <a:pt x="53094" y="19785"/>
                    <a:pt x="51544" y="16586"/>
                    <a:pt x="48650" y="14691"/>
                  </a:cubicBezTo>
                  <a:cubicBezTo>
                    <a:pt x="46443" y="12918"/>
                    <a:pt x="43722" y="12279"/>
                    <a:pt x="40304" y="12279"/>
                  </a:cubicBezTo>
                  <a:cubicBezTo>
                    <a:pt x="37392" y="12279"/>
                    <a:pt x="33319" y="13393"/>
                    <a:pt x="30407" y="15327"/>
                  </a:cubicBezTo>
                  <a:cubicBezTo>
                    <a:pt x="29379" y="15956"/>
                    <a:pt x="28875" y="17386"/>
                    <a:pt x="28875" y="18824"/>
                  </a:cubicBezTo>
                  <a:cubicBezTo>
                    <a:pt x="29046" y="29513"/>
                    <a:pt x="29046" y="46604"/>
                    <a:pt x="29219" y="55051"/>
                  </a:cubicBezTo>
                  <a:cubicBezTo>
                    <a:pt x="29379" y="59053"/>
                    <a:pt x="30407" y="59997"/>
                    <a:pt x="32785" y="60653"/>
                  </a:cubicBezTo>
                  <a:cubicBezTo>
                    <a:pt x="34508" y="61121"/>
                    <a:pt x="35526" y="61273"/>
                    <a:pt x="38430" y="61607"/>
                  </a:cubicBezTo>
                  <a:cubicBezTo>
                    <a:pt x="38771" y="62397"/>
                    <a:pt x="38591" y="66074"/>
                    <a:pt x="37916" y="66865"/>
                  </a:cubicBezTo>
                  <a:cubicBezTo>
                    <a:pt x="32615" y="66713"/>
                    <a:pt x="26992" y="66389"/>
                    <a:pt x="18806" y="66389"/>
                  </a:cubicBezTo>
                  <a:cubicBezTo>
                    <a:pt x="8406" y="66389"/>
                    <a:pt x="3628" y="66713"/>
                    <a:pt x="393" y="66865"/>
                  </a:cubicBezTo>
                  <a:cubicBezTo>
                    <a:pt x="-131" y="65904"/>
                    <a:pt x="-131" y="62397"/>
                    <a:pt x="393" y="61607"/>
                  </a:cubicBezTo>
                  <a:cubicBezTo>
                    <a:pt x="2437" y="61443"/>
                    <a:pt x="3969" y="61121"/>
                    <a:pt x="6016" y="6065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258164" y="614872"/>
              <a:ext cx="39759" cy="94824"/>
            </a:xfrm>
            <a:custGeom>
              <a:avLst/>
              <a:gdLst>
                <a:gd name="connsiteX0" fmla="*/ 25021 w 39759"/>
                <a:gd name="connsiteY0" fmla="*/ 16281 h 94824"/>
                <a:gd name="connsiteX1" fmla="*/ 13937 w 39759"/>
                <a:gd name="connsiteY1" fmla="*/ 17090 h 94824"/>
                <a:gd name="connsiteX2" fmla="*/ 8645 w 39759"/>
                <a:gd name="connsiteY2" fmla="*/ 10223 h 94824"/>
                <a:gd name="connsiteX3" fmla="*/ 9663 w 39759"/>
                <a:gd name="connsiteY3" fmla="*/ 3363 h 94824"/>
                <a:gd name="connsiteX4" fmla="*/ 20921 w 39759"/>
                <a:gd name="connsiteY4" fmla="*/ 0 h 94824"/>
                <a:gd name="connsiteX5" fmla="*/ 27745 w 39759"/>
                <a:gd name="connsiteY5" fmla="*/ 1914 h 94824"/>
                <a:gd name="connsiteX6" fmla="*/ 29278 w 39759"/>
                <a:gd name="connsiteY6" fmla="*/ 7345 h 94824"/>
                <a:gd name="connsiteX7" fmla="*/ 25021 w 39759"/>
                <a:gd name="connsiteY7" fmla="*/ 16281 h 94824"/>
                <a:gd name="connsiteX8" fmla="*/ 38850 w 39759"/>
                <a:gd name="connsiteY8" fmla="*/ 94824 h 94824"/>
                <a:gd name="connsiteX9" fmla="*/ 19389 w 39759"/>
                <a:gd name="connsiteY9" fmla="*/ 94339 h 94824"/>
                <a:gd name="connsiteX10" fmla="*/ 442 w 39759"/>
                <a:gd name="connsiteY10" fmla="*/ 94824 h 94824"/>
                <a:gd name="connsiteX11" fmla="*/ 442 w 39759"/>
                <a:gd name="connsiteY11" fmla="*/ 89547 h 94824"/>
                <a:gd name="connsiteX12" fmla="*/ 7093 w 39759"/>
                <a:gd name="connsiteY12" fmla="*/ 88272 h 94824"/>
                <a:gd name="connsiteX13" fmla="*/ 10004 w 39759"/>
                <a:gd name="connsiteY13" fmla="*/ 82211 h 94824"/>
                <a:gd name="connsiteX14" fmla="*/ 10348 w 39759"/>
                <a:gd name="connsiteY14" fmla="*/ 60339 h 94824"/>
                <a:gd name="connsiteX15" fmla="*/ 10187 w 39759"/>
                <a:gd name="connsiteY15" fmla="*/ 45650 h 94824"/>
                <a:gd name="connsiteX16" fmla="*/ 8816 w 39759"/>
                <a:gd name="connsiteY16" fmla="*/ 41812 h 94824"/>
                <a:gd name="connsiteX17" fmla="*/ 1651 w 39759"/>
                <a:gd name="connsiteY17" fmla="*/ 38154 h 94824"/>
                <a:gd name="connsiteX18" fmla="*/ 2165 w 39759"/>
                <a:gd name="connsiteY18" fmla="*/ 33523 h 94824"/>
                <a:gd name="connsiteX19" fmla="*/ 29619 w 39759"/>
                <a:gd name="connsiteY19" fmla="*/ 28255 h 94824"/>
                <a:gd name="connsiteX20" fmla="*/ 29458 w 39759"/>
                <a:gd name="connsiteY20" fmla="*/ 55710 h 94824"/>
                <a:gd name="connsiteX21" fmla="*/ 29619 w 39759"/>
                <a:gd name="connsiteY21" fmla="*/ 82041 h 94824"/>
                <a:gd name="connsiteX22" fmla="*/ 32883 w 39759"/>
                <a:gd name="connsiteY22" fmla="*/ 88272 h 94824"/>
                <a:gd name="connsiteX23" fmla="*/ 39517 w 39759"/>
                <a:gd name="connsiteY23" fmla="*/ 89547 h 94824"/>
                <a:gd name="connsiteX24" fmla="*/ 38850 w 39759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59" h="94824">
                  <a:moveTo>
                    <a:pt x="25021" y="16281"/>
                  </a:moveTo>
                  <a:cubicBezTo>
                    <a:pt x="23652" y="17244"/>
                    <a:pt x="15810" y="18034"/>
                    <a:pt x="13937" y="17090"/>
                  </a:cubicBezTo>
                  <a:cubicBezTo>
                    <a:pt x="11196" y="15966"/>
                    <a:pt x="9490" y="13423"/>
                    <a:pt x="8645" y="10223"/>
                  </a:cubicBezTo>
                  <a:cubicBezTo>
                    <a:pt x="8282" y="8611"/>
                    <a:pt x="8474" y="4792"/>
                    <a:pt x="9663" y="3363"/>
                  </a:cubicBezTo>
                  <a:cubicBezTo>
                    <a:pt x="11710" y="1610"/>
                    <a:pt x="16828" y="0"/>
                    <a:pt x="20921" y="0"/>
                  </a:cubicBezTo>
                  <a:cubicBezTo>
                    <a:pt x="24500" y="0"/>
                    <a:pt x="27078" y="1105"/>
                    <a:pt x="27745" y="1914"/>
                  </a:cubicBezTo>
                  <a:cubicBezTo>
                    <a:pt x="28944" y="3202"/>
                    <a:pt x="29278" y="6070"/>
                    <a:pt x="29278" y="7345"/>
                  </a:cubicBezTo>
                  <a:cubicBezTo>
                    <a:pt x="29278" y="10528"/>
                    <a:pt x="27582" y="14366"/>
                    <a:pt x="25021" y="16281"/>
                  </a:cubicBezTo>
                  <a:moveTo>
                    <a:pt x="38850" y="94824"/>
                  </a:moveTo>
                  <a:cubicBezTo>
                    <a:pt x="35424" y="94824"/>
                    <a:pt x="29458" y="94339"/>
                    <a:pt x="19389" y="94339"/>
                  </a:cubicBezTo>
                  <a:cubicBezTo>
                    <a:pt x="10682" y="94339"/>
                    <a:pt x="4201" y="94824"/>
                    <a:pt x="442" y="94824"/>
                  </a:cubicBezTo>
                  <a:cubicBezTo>
                    <a:pt x="-52" y="94185"/>
                    <a:pt x="-235" y="90186"/>
                    <a:pt x="442" y="89547"/>
                  </a:cubicBezTo>
                  <a:cubicBezTo>
                    <a:pt x="3183" y="89223"/>
                    <a:pt x="5237" y="88908"/>
                    <a:pt x="7093" y="88272"/>
                  </a:cubicBezTo>
                  <a:cubicBezTo>
                    <a:pt x="9330" y="87469"/>
                    <a:pt x="9834" y="86033"/>
                    <a:pt x="10004" y="82211"/>
                  </a:cubicBezTo>
                  <a:cubicBezTo>
                    <a:pt x="10187" y="78534"/>
                    <a:pt x="10348" y="68323"/>
                    <a:pt x="10348" y="60339"/>
                  </a:cubicBezTo>
                  <a:cubicBezTo>
                    <a:pt x="10348" y="54747"/>
                    <a:pt x="10187" y="48518"/>
                    <a:pt x="10187" y="45650"/>
                  </a:cubicBezTo>
                  <a:cubicBezTo>
                    <a:pt x="10187" y="44375"/>
                    <a:pt x="9834" y="42782"/>
                    <a:pt x="8816" y="41812"/>
                  </a:cubicBezTo>
                  <a:cubicBezTo>
                    <a:pt x="7446" y="40392"/>
                    <a:pt x="5731" y="39583"/>
                    <a:pt x="1651" y="38154"/>
                  </a:cubicBezTo>
                  <a:cubicBezTo>
                    <a:pt x="1127" y="37344"/>
                    <a:pt x="1468" y="34161"/>
                    <a:pt x="2165" y="33523"/>
                  </a:cubicBezTo>
                  <a:cubicBezTo>
                    <a:pt x="6418" y="33523"/>
                    <a:pt x="21606" y="31284"/>
                    <a:pt x="29619" y="28255"/>
                  </a:cubicBezTo>
                  <a:cubicBezTo>
                    <a:pt x="29619" y="34971"/>
                    <a:pt x="29458" y="46460"/>
                    <a:pt x="29458" y="55710"/>
                  </a:cubicBezTo>
                  <a:cubicBezTo>
                    <a:pt x="29458" y="64026"/>
                    <a:pt x="29458" y="74705"/>
                    <a:pt x="29619" y="82041"/>
                  </a:cubicBezTo>
                  <a:cubicBezTo>
                    <a:pt x="29619" y="86203"/>
                    <a:pt x="30647" y="87469"/>
                    <a:pt x="32883" y="88272"/>
                  </a:cubicBezTo>
                  <a:cubicBezTo>
                    <a:pt x="34396" y="88737"/>
                    <a:pt x="36119" y="89071"/>
                    <a:pt x="39517" y="89547"/>
                  </a:cubicBezTo>
                  <a:cubicBezTo>
                    <a:pt x="40031" y="90347"/>
                    <a:pt x="39688" y="94185"/>
                    <a:pt x="38850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307135" y="645165"/>
              <a:ext cx="80542" cy="64674"/>
            </a:xfrm>
            <a:custGeom>
              <a:avLst/>
              <a:gdLst>
                <a:gd name="connsiteX0" fmla="*/ 891 w 80542"/>
                <a:gd name="connsiteY0" fmla="*/ 0 h 64674"/>
                <a:gd name="connsiteX1" fmla="*/ 20523 w 80542"/>
                <a:gd name="connsiteY1" fmla="*/ 476 h 64674"/>
                <a:gd name="connsiteX2" fmla="*/ 38444 w 80542"/>
                <a:gd name="connsiteY2" fmla="*/ 0 h 64674"/>
                <a:gd name="connsiteX3" fmla="*/ 38795 w 80542"/>
                <a:gd name="connsiteY3" fmla="*/ 5097 h 64674"/>
                <a:gd name="connsiteX4" fmla="*/ 32648 w 80542"/>
                <a:gd name="connsiteY4" fmla="*/ 6545 h 64674"/>
                <a:gd name="connsiteX5" fmla="*/ 31620 w 80542"/>
                <a:gd name="connsiteY5" fmla="*/ 8611 h 64674"/>
                <a:gd name="connsiteX6" fmla="*/ 45458 w 80542"/>
                <a:gd name="connsiteY6" fmla="*/ 42963 h 64674"/>
                <a:gd name="connsiteX7" fmla="*/ 46132 w 80542"/>
                <a:gd name="connsiteY7" fmla="*/ 42963 h 64674"/>
                <a:gd name="connsiteX8" fmla="*/ 58258 w 80542"/>
                <a:gd name="connsiteY8" fmla="*/ 12937 h 64674"/>
                <a:gd name="connsiteX9" fmla="*/ 56706 w 80542"/>
                <a:gd name="connsiteY9" fmla="*/ 6697 h 64674"/>
                <a:gd name="connsiteX10" fmla="*/ 49037 w 80542"/>
                <a:gd name="connsiteY10" fmla="*/ 5097 h 64674"/>
                <a:gd name="connsiteX11" fmla="*/ 49731 w 80542"/>
                <a:gd name="connsiteY11" fmla="*/ 0 h 64674"/>
                <a:gd name="connsiteX12" fmla="*/ 65079 w 80542"/>
                <a:gd name="connsiteY12" fmla="*/ 476 h 64674"/>
                <a:gd name="connsiteX13" fmla="*/ 80106 w 80542"/>
                <a:gd name="connsiteY13" fmla="*/ 0 h 64674"/>
                <a:gd name="connsiteX14" fmla="*/ 79926 w 80542"/>
                <a:gd name="connsiteY14" fmla="*/ 5097 h 64674"/>
                <a:gd name="connsiteX15" fmla="*/ 73969 w 80542"/>
                <a:gd name="connsiteY15" fmla="*/ 6372 h 64674"/>
                <a:gd name="connsiteX16" fmla="*/ 67126 w 80542"/>
                <a:gd name="connsiteY16" fmla="*/ 14042 h 64674"/>
                <a:gd name="connsiteX17" fmla="*/ 50749 w 80542"/>
                <a:gd name="connsiteY17" fmla="*/ 49489 h 64674"/>
                <a:gd name="connsiteX18" fmla="*/ 44944 w 80542"/>
                <a:gd name="connsiteY18" fmla="*/ 64511 h 64674"/>
                <a:gd name="connsiteX19" fmla="*/ 34010 w 80542"/>
                <a:gd name="connsiteY19" fmla="*/ 64675 h 64674"/>
                <a:gd name="connsiteX20" fmla="*/ 28728 w 80542"/>
                <a:gd name="connsiteY20" fmla="*/ 50784 h 64674"/>
                <a:gd name="connsiteX21" fmla="*/ 15755 w 80542"/>
                <a:gd name="connsiteY21" fmla="*/ 19958 h 64674"/>
                <a:gd name="connsiteX22" fmla="*/ 6020 w 80542"/>
                <a:gd name="connsiteY22" fmla="*/ 6372 h 64674"/>
                <a:gd name="connsiteX23" fmla="*/ 43 w 80542"/>
                <a:gd name="connsiteY23" fmla="*/ 5097 h 64674"/>
                <a:gd name="connsiteX24" fmla="*/ 891 w 80542"/>
                <a:gd name="connsiteY24" fmla="*/ 0 h 6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42" h="64674">
                  <a:moveTo>
                    <a:pt x="891" y="0"/>
                  </a:moveTo>
                  <a:cubicBezTo>
                    <a:pt x="5849" y="154"/>
                    <a:pt x="13528" y="476"/>
                    <a:pt x="20523" y="476"/>
                  </a:cubicBezTo>
                  <a:cubicBezTo>
                    <a:pt x="28889" y="476"/>
                    <a:pt x="34704" y="154"/>
                    <a:pt x="38444" y="0"/>
                  </a:cubicBezTo>
                  <a:cubicBezTo>
                    <a:pt x="39309" y="639"/>
                    <a:pt x="39462" y="4307"/>
                    <a:pt x="38795" y="5097"/>
                  </a:cubicBezTo>
                  <a:cubicBezTo>
                    <a:pt x="36568" y="5582"/>
                    <a:pt x="33866" y="6067"/>
                    <a:pt x="32648" y="6545"/>
                  </a:cubicBezTo>
                  <a:cubicBezTo>
                    <a:pt x="31620" y="6860"/>
                    <a:pt x="31449" y="7975"/>
                    <a:pt x="31620" y="8611"/>
                  </a:cubicBezTo>
                  <a:cubicBezTo>
                    <a:pt x="33676" y="14852"/>
                    <a:pt x="42544" y="36410"/>
                    <a:pt x="45458" y="42963"/>
                  </a:cubicBezTo>
                  <a:cubicBezTo>
                    <a:pt x="45628" y="43268"/>
                    <a:pt x="45952" y="43116"/>
                    <a:pt x="46132" y="42963"/>
                  </a:cubicBezTo>
                  <a:cubicBezTo>
                    <a:pt x="49368" y="35456"/>
                    <a:pt x="56031" y="19958"/>
                    <a:pt x="58258" y="12937"/>
                  </a:cubicBezTo>
                  <a:cubicBezTo>
                    <a:pt x="59790" y="8611"/>
                    <a:pt x="58599" y="7336"/>
                    <a:pt x="56706" y="6697"/>
                  </a:cubicBezTo>
                  <a:cubicBezTo>
                    <a:pt x="54155" y="5907"/>
                    <a:pt x="51958" y="5431"/>
                    <a:pt x="49037" y="5097"/>
                  </a:cubicBezTo>
                  <a:cubicBezTo>
                    <a:pt x="48540" y="4143"/>
                    <a:pt x="49037" y="476"/>
                    <a:pt x="49731" y="0"/>
                  </a:cubicBezTo>
                  <a:cubicBezTo>
                    <a:pt x="52109" y="0"/>
                    <a:pt x="58772" y="476"/>
                    <a:pt x="65079" y="476"/>
                  </a:cubicBezTo>
                  <a:cubicBezTo>
                    <a:pt x="70544" y="476"/>
                    <a:pt x="76861" y="154"/>
                    <a:pt x="80106" y="0"/>
                  </a:cubicBezTo>
                  <a:cubicBezTo>
                    <a:pt x="80793" y="476"/>
                    <a:pt x="80620" y="4307"/>
                    <a:pt x="79926" y="5097"/>
                  </a:cubicBezTo>
                  <a:cubicBezTo>
                    <a:pt x="77548" y="5582"/>
                    <a:pt x="75835" y="5753"/>
                    <a:pt x="73969" y="6372"/>
                  </a:cubicBezTo>
                  <a:cubicBezTo>
                    <a:pt x="71228" y="7336"/>
                    <a:pt x="69352" y="9574"/>
                    <a:pt x="67126" y="14042"/>
                  </a:cubicBezTo>
                  <a:cubicBezTo>
                    <a:pt x="62701" y="22663"/>
                    <a:pt x="56552" y="35925"/>
                    <a:pt x="50749" y="49489"/>
                  </a:cubicBezTo>
                  <a:cubicBezTo>
                    <a:pt x="48008" y="56215"/>
                    <a:pt x="46303" y="60673"/>
                    <a:pt x="44944" y="64511"/>
                  </a:cubicBezTo>
                  <a:cubicBezTo>
                    <a:pt x="42373" y="64360"/>
                    <a:pt x="36568" y="64187"/>
                    <a:pt x="34010" y="64675"/>
                  </a:cubicBezTo>
                  <a:cubicBezTo>
                    <a:pt x="32648" y="60521"/>
                    <a:pt x="30782" y="55900"/>
                    <a:pt x="28728" y="50784"/>
                  </a:cubicBezTo>
                  <a:cubicBezTo>
                    <a:pt x="24455" y="39914"/>
                    <a:pt x="19000" y="27465"/>
                    <a:pt x="15755" y="19958"/>
                  </a:cubicBezTo>
                  <a:cubicBezTo>
                    <a:pt x="10787" y="8945"/>
                    <a:pt x="9952" y="7650"/>
                    <a:pt x="6020" y="6372"/>
                  </a:cubicBezTo>
                  <a:cubicBezTo>
                    <a:pt x="3973" y="5753"/>
                    <a:pt x="1929" y="5431"/>
                    <a:pt x="43" y="5097"/>
                  </a:cubicBezTo>
                  <a:cubicBezTo>
                    <a:pt x="-127" y="4143"/>
                    <a:pt x="214" y="476"/>
                    <a:pt x="891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399376" y="643402"/>
              <a:ext cx="64164" cy="67608"/>
            </a:xfrm>
            <a:custGeom>
              <a:avLst/>
              <a:gdLst>
                <a:gd name="connsiteX0" fmla="*/ 18927 w 64164"/>
                <a:gd name="connsiteY0" fmla="*/ 24711 h 67608"/>
                <a:gd name="connsiteX1" fmla="*/ 19946 w 64164"/>
                <a:gd name="connsiteY1" fmla="*/ 25675 h 67608"/>
                <a:gd name="connsiteX2" fmla="*/ 41626 w 64164"/>
                <a:gd name="connsiteY2" fmla="*/ 25046 h 67608"/>
                <a:gd name="connsiteX3" fmla="*/ 42824 w 64164"/>
                <a:gd name="connsiteY3" fmla="*/ 23607 h 67608"/>
                <a:gd name="connsiteX4" fmla="*/ 30378 w 64164"/>
                <a:gd name="connsiteY4" fmla="*/ 6221 h 67608"/>
                <a:gd name="connsiteX5" fmla="*/ 18927 w 64164"/>
                <a:gd name="connsiteY5" fmla="*/ 24711 h 67608"/>
                <a:gd name="connsiteX6" fmla="*/ 62953 w 64164"/>
                <a:gd name="connsiteY6" fmla="*/ 48957 h 67608"/>
                <a:gd name="connsiteX7" fmla="*/ 62258 w 64164"/>
                <a:gd name="connsiteY7" fmla="*/ 53891 h 67608"/>
                <a:gd name="connsiteX8" fmla="*/ 32232 w 64164"/>
                <a:gd name="connsiteY8" fmla="*/ 67608 h 67608"/>
                <a:gd name="connsiteX9" fmla="*/ 10069 w 64164"/>
                <a:gd name="connsiteY9" fmla="*/ 59958 h 67608"/>
                <a:gd name="connsiteX10" fmla="*/ 0 w 64164"/>
                <a:gd name="connsiteY10" fmla="*/ 33971 h 67608"/>
                <a:gd name="connsiteX11" fmla="*/ 15682 w 64164"/>
                <a:gd name="connsiteY11" fmla="*/ 5270 h 67608"/>
                <a:gd name="connsiteX12" fmla="*/ 35477 w 64164"/>
                <a:gd name="connsiteY12" fmla="*/ 0 h 67608"/>
                <a:gd name="connsiteX13" fmla="*/ 61420 w 64164"/>
                <a:gd name="connsiteY13" fmla="*/ 22958 h 67608"/>
                <a:gd name="connsiteX14" fmla="*/ 64142 w 64164"/>
                <a:gd name="connsiteY14" fmla="*/ 24885 h 67608"/>
                <a:gd name="connsiteX15" fmla="*/ 62953 w 64164"/>
                <a:gd name="connsiteY15" fmla="*/ 29028 h 67608"/>
                <a:gd name="connsiteX16" fmla="*/ 19946 w 64164"/>
                <a:gd name="connsiteY16" fmla="*/ 32696 h 67608"/>
                <a:gd name="connsiteX17" fmla="*/ 19100 w 64164"/>
                <a:gd name="connsiteY17" fmla="*/ 34276 h 67608"/>
                <a:gd name="connsiteX18" fmla="*/ 25751 w 64164"/>
                <a:gd name="connsiteY18" fmla="*/ 48318 h 67608"/>
                <a:gd name="connsiteX19" fmla="*/ 42644 w 64164"/>
                <a:gd name="connsiteY19" fmla="*/ 54366 h 67608"/>
                <a:gd name="connsiteX20" fmla="*/ 62258 w 64164"/>
                <a:gd name="connsiteY20" fmla="*/ 47994 h 67608"/>
                <a:gd name="connsiteX21" fmla="*/ 62953 w 64164"/>
                <a:gd name="connsiteY21" fmla="*/ 48957 h 6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164" h="67608">
                  <a:moveTo>
                    <a:pt x="18927" y="24711"/>
                  </a:moveTo>
                  <a:cubicBezTo>
                    <a:pt x="18927" y="24875"/>
                    <a:pt x="19271" y="25675"/>
                    <a:pt x="19946" y="25675"/>
                  </a:cubicBezTo>
                  <a:cubicBezTo>
                    <a:pt x="24392" y="25845"/>
                    <a:pt x="38561" y="25675"/>
                    <a:pt x="41626" y="25046"/>
                  </a:cubicBezTo>
                  <a:cubicBezTo>
                    <a:pt x="42310" y="24885"/>
                    <a:pt x="42644" y="24236"/>
                    <a:pt x="42824" y="23607"/>
                  </a:cubicBezTo>
                  <a:cubicBezTo>
                    <a:pt x="41967" y="14196"/>
                    <a:pt x="37696" y="6221"/>
                    <a:pt x="30378" y="6221"/>
                  </a:cubicBezTo>
                  <a:cubicBezTo>
                    <a:pt x="23705" y="6221"/>
                    <a:pt x="19100" y="13871"/>
                    <a:pt x="18927" y="24711"/>
                  </a:cubicBezTo>
                  <a:moveTo>
                    <a:pt x="62953" y="48957"/>
                  </a:moveTo>
                  <a:cubicBezTo>
                    <a:pt x="63123" y="50394"/>
                    <a:pt x="62439" y="53415"/>
                    <a:pt x="62258" y="53891"/>
                  </a:cubicBezTo>
                  <a:cubicBezTo>
                    <a:pt x="54767" y="62341"/>
                    <a:pt x="42310" y="67608"/>
                    <a:pt x="32232" y="67608"/>
                  </a:cubicBezTo>
                  <a:cubicBezTo>
                    <a:pt x="22516" y="67608"/>
                    <a:pt x="15188" y="64731"/>
                    <a:pt x="10069" y="59958"/>
                  </a:cubicBezTo>
                  <a:cubicBezTo>
                    <a:pt x="2892" y="53415"/>
                    <a:pt x="0" y="43536"/>
                    <a:pt x="0" y="33971"/>
                  </a:cubicBezTo>
                  <a:cubicBezTo>
                    <a:pt x="0" y="20722"/>
                    <a:pt x="6641" y="10689"/>
                    <a:pt x="15682" y="5270"/>
                  </a:cubicBezTo>
                  <a:cubicBezTo>
                    <a:pt x="21317" y="2078"/>
                    <a:pt x="29169" y="0"/>
                    <a:pt x="35477" y="0"/>
                  </a:cubicBezTo>
                  <a:cubicBezTo>
                    <a:pt x="53749" y="0"/>
                    <a:pt x="60039" y="14042"/>
                    <a:pt x="61420" y="22958"/>
                  </a:cubicBezTo>
                  <a:cubicBezTo>
                    <a:pt x="61591" y="23770"/>
                    <a:pt x="62953" y="24560"/>
                    <a:pt x="64142" y="24885"/>
                  </a:cubicBezTo>
                  <a:cubicBezTo>
                    <a:pt x="64312" y="25521"/>
                    <a:pt x="63467" y="28704"/>
                    <a:pt x="62953" y="29028"/>
                  </a:cubicBezTo>
                  <a:cubicBezTo>
                    <a:pt x="57157" y="30781"/>
                    <a:pt x="32755" y="32208"/>
                    <a:pt x="19946" y="32696"/>
                  </a:cubicBezTo>
                  <a:cubicBezTo>
                    <a:pt x="19451" y="32696"/>
                    <a:pt x="19100" y="33637"/>
                    <a:pt x="19100" y="34276"/>
                  </a:cubicBezTo>
                  <a:cubicBezTo>
                    <a:pt x="19451" y="38907"/>
                    <a:pt x="21651" y="44480"/>
                    <a:pt x="25751" y="48318"/>
                  </a:cubicBezTo>
                  <a:cubicBezTo>
                    <a:pt x="30024" y="52462"/>
                    <a:pt x="35477" y="54366"/>
                    <a:pt x="42644" y="54366"/>
                  </a:cubicBezTo>
                  <a:cubicBezTo>
                    <a:pt x="49819" y="54366"/>
                    <a:pt x="55785" y="52615"/>
                    <a:pt x="62258" y="47994"/>
                  </a:cubicBezTo>
                  <a:cubicBezTo>
                    <a:pt x="62439" y="48157"/>
                    <a:pt x="62953" y="48469"/>
                    <a:pt x="62953" y="48957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479181" y="642822"/>
              <a:ext cx="58474" cy="66864"/>
            </a:xfrm>
            <a:custGeom>
              <a:avLst/>
              <a:gdLst>
                <a:gd name="connsiteX0" fmla="*/ 58347 w 58474"/>
                <a:gd name="connsiteY0" fmla="*/ 4946 h 66864"/>
                <a:gd name="connsiteX1" fmla="*/ 58347 w 58474"/>
                <a:gd name="connsiteY1" fmla="*/ 8145 h 66864"/>
                <a:gd name="connsiteX2" fmla="*/ 51513 w 58474"/>
                <a:gd name="connsiteY2" fmla="*/ 21214 h 66864"/>
                <a:gd name="connsiteX3" fmla="*/ 49450 w 58474"/>
                <a:gd name="connsiteY3" fmla="*/ 21702 h 66864"/>
                <a:gd name="connsiteX4" fmla="*/ 36650 w 58474"/>
                <a:gd name="connsiteY4" fmla="*/ 15481 h 66864"/>
                <a:gd name="connsiteX5" fmla="*/ 30340 w 58474"/>
                <a:gd name="connsiteY5" fmla="*/ 18824 h 66864"/>
                <a:gd name="connsiteX6" fmla="*/ 29312 w 58474"/>
                <a:gd name="connsiteY6" fmla="*/ 22178 h 66864"/>
                <a:gd name="connsiteX7" fmla="*/ 29482 w 58474"/>
                <a:gd name="connsiteY7" fmla="*/ 53786 h 66864"/>
                <a:gd name="connsiteX8" fmla="*/ 33755 w 58474"/>
                <a:gd name="connsiteY8" fmla="*/ 60168 h 66864"/>
                <a:gd name="connsiteX9" fmla="*/ 43140 w 58474"/>
                <a:gd name="connsiteY9" fmla="*/ 61597 h 66864"/>
                <a:gd name="connsiteX10" fmla="*/ 42302 w 58474"/>
                <a:gd name="connsiteY10" fmla="*/ 66865 h 66864"/>
                <a:gd name="connsiteX11" fmla="*/ 19233 w 58474"/>
                <a:gd name="connsiteY11" fmla="*/ 66389 h 66864"/>
                <a:gd name="connsiteX12" fmla="*/ 437 w 58474"/>
                <a:gd name="connsiteY12" fmla="*/ 66865 h 66864"/>
                <a:gd name="connsiteX13" fmla="*/ 437 w 58474"/>
                <a:gd name="connsiteY13" fmla="*/ 61597 h 66864"/>
                <a:gd name="connsiteX14" fmla="*/ 7110 w 58474"/>
                <a:gd name="connsiteY14" fmla="*/ 60329 h 66864"/>
                <a:gd name="connsiteX15" fmla="*/ 9841 w 58474"/>
                <a:gd name="connsiteY15" fmla="*/ 55386 h 66864"/>
                <a:gd name="connsiteX16" fmla="*/ 10365 w 58474"/>
                <a:gd name="connsiteY16" fmla="*/ 30159 h 66864"/>
                <a:gd name="connsiteX17" fmla="*/ 10021 w 58474"/>
                <a:gd name="connsiteY17" fmla="*/ 17395 h 66864"/>
                <a:gd name="connsiteX18" fmla="*/ 1134 w 58474"/>
                <a:gd name="connsiteY18" fmla="*/ 10679 h 66864"/>
                <a:gd name="connsiteX19" fmla="*/ 1989 w 58474"/>
                <a:gd name="connsiteY19" fmla="*/ 6545 h 66864"/>
                <a:gd name="connsiteX20" fmla="*/ 28123 w 58474"/>
                <a:gd name="connsiteY20" fmla="*/ 0 h 66864"/>
                <a:gd name="connsiteX21" fmla="*/ 29312 w 58474"/>
                <a:gd name="connsiteY21" fmla="*/ 800 h 66864"/>
                <a:gd name="connsiteX22" fmla="*/ 28637 w 58474"/>
                <a:gd name="connsiteY22" fmla="*/ 13071 h 66864"/>
                <a:gd name="connsiteX23" fmla="*/ 29655 w 58474"/>
                <a:gd name="connsiteY23" fmla="*/ 13393 h 66864"/>
                <a:gd name="connsiteX24" fmla="*/ 39712 w 58474"/>
                <a:gd name="connsiteY24" fmla="*/ 3992 h 66864"/>
                <a:gd name="connsiteX25" fmla="*/ 49116 w 58474"/>
                <a:gd name="connsiteY25" fmla="*/ 639 h 66864"/>
                <a:gd name="connsiteX26" fmla="*/ 58347 w 58474"/>
                <a:gd name="connsiteY26" fmla="*/ 4946 h 6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474" h="66864">
                  <a:moveTo>
                    <a:pt x="58347" y="4946"/>
                  </a:moveTo>
                  <a:cubicBezTo>
                    <a:pt x="58517" y="5421"/>
                    <a:pt x="58517" y="7336"/>
                    <a:pt x="58347" y="8145"/>
                  </a:cubicBezTo>
                  <a:cubicBezTo>
                    <a:pt x="57843" y="10365"/>
                    <a:pt x="53903" y="18339"/>
                    <a:pt x="51513" y="21214"/>
                  </a:cubicBezTo>
                  <a:cubicBezTo>
                    <a:pt x="51172" y="21539"/>
                    <a:pt x="49810" y="21853"/>
                    <a:pt x="49450" y="21702"/>
                  </a:cubicBezTo>
                  <a:cubicBezTo>
                    <a:pt x="45881" y="18339"/>
                    <a:pt x="41264" y="15481"/>
                    <a:pt x="36650" y="15481"/>
                  </a:cubicBezTo>
                  <a:cubicBezTo>
                    <a:pt x="34450" y="15481"/>
                    <a:pt x="32052" y="16910"/>
                    <a:pt x="30340" y="18824"/>
                  </a:cubicBezTo>
                  <a:cubicBezTo>
                    <a:pt x="29826" y="19463"/>
                    <a:pt x="29312" y="20900"/>
                    <a:pt x="29312" y="22178"/>
                  </a:cubicBezTo>
                  <a:cubicBezTo>
                    <a:pt x="29141" y="31274"/>
                    <a:pt x="29312" y="51384"/>
                    <a:pt x="29482" y="53786"/>
                  </a:cubicBezTo>
                  <a:cubicBezTo>
                    <a:pt x="29826" y="57929"/>
                    <a:pt x="30340" y="59368"/>
                    <a:pt x="33755" y="60168"/>
                  </a:cubicBezTo>
                  <a:cubicBezTo>
                    <a:pt x="36650" y="60958"/>
                    <a:pt x="39561" y="61273"/>
                    <a:pt x="43140" y="61597"/>
                  </a:cubicBezTo>
                  <a:cubicBezTo>
                    <a:pt x="43491" y="62397"/>
                    <a:pt x="43140" y="66074"/>
                    <a:pt x="42302" y="66865"/>
                  </a:cubicBezTo>
                  <a:cubicBezTo>
                    <a:pt x="39208" y="66865"/>
                    <a:pt x="29996" y="66389"/>
                    <a:pt x="19233" y="66389"/>
                  </a:cubicBezTo>
                  <a:cubicBezTo>
                    <a:pt x="12068" y="66389"/>
                    <a:pt x="4369" y="66865"/>
                    <a:pt x="437" y="66865"/>
                  </a:cubicBezTo>
                  <a:cubicBezTo>
                    <a:pt x="-57" y="66074"/>
                    <a:pt x="-228" y="62236"/>
                    <a:pt x="437" y="61597"/>
                  </a:cubicBezTo>
                  <a:cubicBezTo>
                    <a:pt x="2664" y="61443"/>
                    <a:pt x="5073" y="61121"/>
                    <a:pt x="7110" y="60329"/>
                  </a:cubicBezTo>
                  <a:cubicBezTo>
                    <a:pt x="8642" y="59844"/>
                    <a:pt x="9668" y="58568"/>
                    <a:pt x="9841" y="55386"/>
                  </a:cubicBezTo>
                  <a:cubicBezTo>
                    <a:pt x="10192" y="52491"/>
                    <a:pt x="10365" y="40534"/>
                    <a:pt x="10365" y="30159"/>
                  </a:cubicBezTo>
                  <a:cubicBezTo>
                    <a:pt x="10365" y="24558"/>
                    <a:pt x="10365" y="19785"/>
                    <a:pt x="10021" y="17395"/>
                  </a:cubicBezTo>
                  <a:cubicBezTo>
                    <a:pt x="9841" y="15327"/>
                    <a:pt x="8813" y="13242"/>
                    <a:pt x="1134" y="10679"/>
                  </a:cubicBezTo>
                  <a:cubicBezTo>
                    <a:pt x="1134" y="9899"/>
                    <a:pt x="1465" y="7021"/>
                    <a:pt x="1989" y="6545"/>
                  </a:cubicBezTo>
                  <a:cubicBezTo>
                    <a:pt x="8470" y="6060"/>
                    <a:pt x="22147" y="3182"/>
                    <a:pt x="28123" y="0"/>
                  </a:cubicBezTo>
                  <a:cubicBezTo>
                    <a:pt x="28637" y="0"/>
                    <a:pt x="29141" y="476"/>
                    <a:pt x="29312" y="800"/>
                  </a:cubicBezTo>
                  <a:cubicBezTo>
                    <a:pt x="29141" y="2878"/>
                    <a:pt x="28637" y="10518"/>
                    <a:pt x="28637" y="13071"/>
                  </a:cubicBezTo>
                  <a:cubicBezTo>
                    <a:pt x="28637" y="13567"/>
                    <a:pt x="29312" y="13567"/>
                    <a:pt x="29655" y="13393"/>
                  </a:cubicBezTo>
                  <a:cubicBezTo>
                    <a:pt x="33081" y="9726"/>
                    <a:pt x="36136" y="6697"/>
                    <a:pt x="39712" y="3992"/>
                  </a:cubicBezTo>
                  <a:cubicBezTo>
                    <a:pt x="42121" y="2239"/>
                    <a:pt x="45708" y="639"/>
                    <a:pt x="49116" y="639"/>
                  </a:cubicBezTo>
                  <a:cubicBezTo>
                    <a:pt x="53216" y="639"/>
                    <a:pt x="56815" y="2239"/>
                    <a:pt x="58347" y="4946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551537" y="643402"/>
              <a:ext cx="52189" cy="67457"/>
            </a:xfrm>
            <a:custGeom>
              <a:avLst/>
              <a:gdLst>
                <a:gd name="connsiteX0" fmla="*/ 47068 w 52189"/>
                <a:gd name="connsiteY0" fmla="*/ 20093 h 67457"/>
                <a:gd name="connsiteX1" fmla="*/ 41787 w 52189"/>
                <a:gd name="connsiteY1" fmla="*/ 20417 h 67457"/>
                <a:gd name="connsiteX2" fmla="*/ 34802 w 52189"/>
                <a:gd name="connsiteY2" fmla="*/ 7336 h 67457"/>
                <a:gd name="connsiteX3" fmla="*/ 27303 w 52189"/>
                <a:gd name="connsiteY3" fmla="*/ 5421 h 67457"/>
                <a:gd name="connsiteX4" fmla="*/ 18092 w 52189"/>
                <a:gd name="connsiteY4" fmla="*/ 13081 h 67457"/>
                <a:gd name="connsiteX5" fmla="*/ 34458 w 52189"/>
                <a:gd name="connsiteY5" fmla="*/ 26626 h 67457"/>
                <a:gd name="connsiteX6" fmla="*/ 52189 w 52189"/>
                <a:gd name="connsiteY6" fmla="*/ 46240 h 67457"/>
                <a:gd name="connsiteX7" fmla="*/ 22869 w 52189"/>
                <a:gd name="connsiteY7" fmla="*/ 67457 h 67457"/>
                <a:gd name="connsiteX8" fmla="*/ 2570 w 52189"/>
                <a:gd name="connsiteY8" fmla="*/ 64426 h 67457"/>
                <a:gd name="connsiteX9" fmla="*/ 0 w 52189"/>
                <a:gd name="connsiteY9" fmla="*/ 45299 h 67457"/>
                <a:gd name="connsiteX10" fmla="*/ 5472 w 52189"/>
                <a:gd name="connsiteY10" fmla="*/ 43697 h 67457"/>
                <a:gd name="connsiteX11" fmla="*/ 16196 w 52189"/>
                <a:gd name="connsiteY11" fmla="*/ 59492 h 67457"/>
                <a:gd name="connsiteX12" fmla="*/ 25247 w 52189"/>
                <a:gd name="connsiteY12" fmla="*/ 61712 h 67457"/>
                <a:gd name="connsiteX13" fmla="*/ 34955 w 52189"/>
                <a:gd name="connsiteY13" fmla="*/ 54376 h 67457"/>
                <a:gd name="connsiteX14" fmla="*/ 23200 w 52189"/>
                <a:gd name="connsiteY14" fmla="*/ 42897 h 67457"/>
                <a:gd name="connsiteX15" fmla="*/ 1883 w 52189"/>
                <a:gd name="connsiteY15" fmla="*/ 20417 h 67457"/>
                <a:gd name="connsiteX16" fmla="*/ 29510 w 52189"/>
                <a:gd name="connsiteY16" fmla="*/ 0 h 67457"/>
                <a:gd name="connsiteX17" fmla="*/ 41273 w 52189"/>
                <a:gd name="connsiteY17" fmla="*/ 954 h 67457"/>
                <a:gd name="connsiteX18" fmla="*/ 49115 w 52189"/>
                <a:gd name="connsiteY18" fmla="*/ 1917 h 67457"/>
                <a:gd name="connsiteX19" fmla="*/ 47068 w 52189"/>
                <a:gd name="connsiteY19" fmla="*/ 20093 h 6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89" h="67457">
                  <a:moveTo>
                    <a:pt x="47068" y="20093"/>
                  </a:moveTo>
                  <a:cubicBezTo>
                    <a:pt x="46394" y="20568"/>
                    <a:pt x="42464" y="20892"/>
                    <a:pt x="41787" y="20417"/>
                  </a:cubicBezTo>
                  <a:cubicBezTo>
                    <a:pt x="40427" y="13710"/>
                    <a:pt x="38705" y="9574"/>
                    <a:pt x="34802" y="7336"/>
                  </a:cubicBezTo>
                  <a:cubicBezTo>
                    <a:pt x="32746" y="6221"/>
                    <a:pt x="30195" y="5421"/>
                    <a:pt x="27303" y="5421"/>
                  </a:cubicBezTo>
                  <a:cubicBezTo>
                    <a:pt x="22002" y="5421"/>
                    <a:pt x="18092" y="8614"/>
                    <a:pt x="18092" y="13081"/>
                  </a:cubicBezTo>
                  <a:cubicBezTo>
                    <a:pt x="18092" y="17700"/>
                    <a:pt x="20119" y="20417"/>
                    <a:pt x="34458" y="26626"/>
                  </a:cubicBezTo>
                  <a:cubicBezTo>
                    <a:pt x="48087" y="32371"/>
                    <a:pt x="52189" y="37793"/>
                    <a:pt x="52189" y="46240"/>
                  </a:cubicBezTo>
                  <a:cubicBezTo>
                    <a:pt x="52189" y="59492"/>
                    <a:pt x="38705" y="67457"/>
                    <a:pt x="22869" y="67457"/>
                  </a:cubicBezTo>
                  <a:cubicBezTo>
                    <a:pt x="14827" y="67457"/>
                    <a:pt x="7518" y="66028"/>
                    <a:pt x="2570" y="64426"/>
                  </a:cubicBezTo>
                  <a:cubicBezTo>
                    <a:pt x="1703" y="60921"/>
                    <a:pt x="190" y="48328"/>
                    <a:pt x="0" y="45299"/>
                  </a:cubicBezTo>
                  <a:cubicBezTo>
                    <a:pt x="534" y="44660"/>
                    <a:pt x="4453" y="43546"/>
                    <a:pt x="5472" y="43697"/>
                  </a:cubicBezTo>
                  <a:cubicBezTo>
                    <a:pt x="8213" y="52157"/>
                    <a:pt x="11428" y="56768"/>
                    <a:pt x="16196" y="59492"/>
                  </a:cubicBezTo>
                  <a:cubicBezTo>
                    <a:pt x="18937" y="61073"/>
                    <a:pt x="22526" y="61712"/>
                    <a:pt x="25247" y="61712"/>
                  </a:cubicBezTo>
                  <a:cubicBezTo>
                    <a:pt x="31213" y="61712"/>
                    <a:pt x="34955" y="58683"/>
                    <a:pt x="34955" y="54376"/>
                  </a:cubicBezTo>
                  <a:cubicBezTo>
                    <a:pt x="34955" y="49594"/>
                    <a:pt x="31890" y="46879"/>
                    <a:pt x="23200" y="42897"/>
                  </a:cubicBezTo>
                  <a:cubicBezTo>
                    <a:pt x="6834" y="35571"/>
                    <a:pt x="1883" y="29674"/>
                    <a:pt x="1883" y="20417"/>
                  </a:cubicBezTo>
                  <a:cubicBezTo>
                    <a:pt x="1883" y="9404"/>
                    <a:pt x="11087" y="0"/>
                    <a:pt x="29510" y="0"/>
                  </a:cubicBezTo>
                  <a:cubicBezTo>
                    <a:pt x="32575" y="0"/>
                    <a:pt x="38027" y="488"/>
                    <a:pt x="41273" y="954"/>
                  </a:cubicBezTo>
                  <a:lnTo>
                    <a:pt x="49115" y="1917"/>
                  </a:lnTo>
                  <a:cubicBezTo>
                    <a:pt x="47926" y="7184"/>
                    <a:pt x="47582" y="13396"/>
                    <a:pt x="47068" y="20093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620534" y="614872"/>
              <a:ext cx="39761" cy="94824"/>
            </a:xfrm>
            <a:custGeom>
              <a:avLst/>
              <a:gdLst>
                <a:gd name="connsiteX0" fmla="*/ 25008 w 39761"/>
                <a:gd name="connsiteY0" fmla="*/ 16281 h 94824"/>
                <a:gd name="connsiteX1" fmla="*/ 13920 w 39761"/>
                <a:gd name="connsiteY1" fmla="*/ 17090 h 94824"/>
                <a:gd name="connsiteX2" fmla="*/ 8648 w 39761"/>
                <a:gd name="connsiteY2" fmla="*/ 10223 h 94824"/>
                <a:gd name="connsiteX3" fmla="*/ 9657 w 39761"/>
                <a:gd name="connsiteY3" fmla="*/ 3363 h 94824"/>
                <a:gd name="connsiteX4" fmla="*/ 20915 w 39761"/>
                <a:gd name="connsiteY4" fmla="*/ 0 h 94824"/>
                <a:gd name="connsiteX5" fmla="*/ 27739 w 39761"/>
                <a:gd name="connsiteY5" fmla="*/ 1914 h 94824"/>
                <a:gd name="connsiteX6" fmla="*/ 29291 w 39761"/>
                <a:gd name="connsiteY6" fmla="*/ 7345 h 94824"/>
                <a:gd name="connsiteX7" fmla="*/ 25008 w 39761"/>
                <a:gd name="connsiteY7" fmla="*/ 16281 h 94824"/>
                <a:gd name="connsiteX8" fmla="*/ 38836 w 39761"/>
                <a:gd name="connsiteY8" fmla="*/ 94824 h 94824"/>
                <a:gd name="connsiteX9" fmla="*/ 19382 w 39761"/>
                <a:gd name="connsiteY9" fmla="*/ 94339 h 94824"/>
                <a:gd name="connsiteX10" fmla="*/ 445 w 39761"/>
                <a:gd name="connsiteY10" fmla="*/ 94824 h 94824"/>
                <a:gd name="connsiteX11" fmla="*/ 445 w 39761"/>
                <a:gd name="connsiteY11" fmla="*/ 89547 h 94824"/>
                <a:gd name="connsiteX12" fmla="*/ 7116 w 39761"/>
                <a:gd name="connsiteY12" fmla="*/ 88272 h 94824"/>
                <a:gd name="connsiteX13" fmla="*/ 9991 w 39761"/>
                <a:gd name="connsiteY13" fmla="*/ 82211 h 94824"/>
                <a:gd name="connsiteX14" fmla="*/ 10332 w 39761"/>
                <a:gd name="connsiteY14" fmla="*/ 60339 h 94824"/>
                <a:gd name="connsiteX15" fmla="*/ 10181 w 39761"/>
                <a:gd name="connsiteY15" fmla="*/ 45650 h 94824"/>
                <a:gd name="connsiteX16" fmla="*/ 8799 w 39761"/>
                <a:gd name="connsiteY16" fmla="*/ 41812 h 94824"/>
                <a:gd name="connsiteX17" fmla="*/ 1644 w 39761"/>
                <a:gd name="connsiteY17" fmla="*/ 38154 h 94824"/>
                <a:gd name="connsiteX18" fmla="*/ 2168 w 39761"/>
                <a:gd name="connsiteY18" fmla="*/ 33523 h 94824"/>
                <a:gd name="connsiteX19" fmla="*/ 29622 w 39761"/>
                <a:gd name="connsiteY19" fmla="*/ 28255 h 94824"/>
                <a:gd name="connsiteX20" fmla="*/ 29451 w 39761"/>
                <a:gd name="connsiteY20" fmla="*/ 55710 h 94824"/>
                <a:gd name="connsiteX21" fmla="*/ 29622 w 39761"/>
                <a:gd name="connsiteY21" fmla="*/ 82041 h 94824"/>
                <a:gd name="connsiteX22" fmla="*/ 32867 w 39761"/>
                <a:gd name="connsiteY22" fmla="*/ 88272 h 94824"/>
                <a:gd name="connsiteX23" fmla="*/ 39521 w 39761"/>
                <a:gd name="connsiteY23" fmla="*/ 89547 h 94824"/>
                <a:gd name="connsiteX24" fmla="*/ 38836 w 39761"/>
                <a:gd name="connsiteY24" fmla="*/ 94824 h 9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61" h="94824">
                  <a:moveTo>
                    <a:pt x="25008" y="16281"/>
                  </a:moveTo>
                  <a:cubicBezTo>
                    <a:pt x="23646" y="17244"/>
                    <a:pt x="15796" y="18034"/>
                    <a:pt x="13920" y="17090"/>
                  </a:cubicBezTo>
                  <a:cubicBezTo>
                    <a:pt x="11199" y="15966"/>
                    <a:pt x="9496" y="13423"/>
                    <a:pt x="8648" y="10223"/>
                  </a:cubicBezTo>
                  <a:cubicBezTo>
                    <a:pt x="8295" y="8611"/>
                    <a:pt x="8478" y="4792"/>
                    <a:pt x="9657" y="3363"/>
                  </a:cubicBezTo>
                  <a:cubicBezTo>
                    <a:pt x="11713" y="1610"/>
                    <a:pt x="16815" y="0"/>
                    <a:pt x="20915" y="0"/>
                  </a:cubicBezTo>
                  <a:cubicBezTo>
                    <a:pt x="24503" y="0"/>
                    <a:pt x="27064" y="1105"/>
                    <a:pt x="27739" y="1914"/>
                  </a:cubicBezTo>
                  <a:cubicBezTo>
                    <a:pt x="28957" y="3202"/>
                    <a:pt x="29291" y="6070"/>
                    <a:pt x="29291" y="7345"/>
                  </a:cubicBezTo>
                  <a:cubicBezTo>
                    <a:pt x="29291" y="10528"/>
                    <a:pt x="27578" y="14366"/>
                    <a:pt x="25008" y="16281"/>
                  </a:cubicBezTo>
                  <a:moveTo>
                    <a:pt x="38836" y="94824"/>
                  </a:moveTo>
                  <a:cubicBezTo>
                    <a:pt x="35418" y="94824"/>
                    <a:pt x="29451" y="94339"/>
                    <a:pt x="19382" y="94339"/>
                  </a:cubicBezTo>
                  <a:cubicBezTo>
                    <a:pt x="10685" y="94339"/>
                    <a:pt x="4195" y="94824"/>
                    <a:pt x="445" y="94824"/>
                  </a:cubicBezTo>
                  <a:cubicBezTo>
                    <a:pt x="-59" y="94185"/>
                    <a:pt x="-232" y="90186"/>
                    <a:pt x="445" y="89547"/>
                  </a:cubicBezTo>
                  <a:cubicBezTo>
                    <a:pt x="3167" y="89223"/>
                    <a:pt x="5233" y="88908"/>
                    <a:pt x="7116" y="88272"/>
                  </a:cubicBezTo>
                  <a:cubicBezTo>
                    <a:pt x="9313" y="87469"/>
                    <a:pt x="9818" y="86033"/>
                    <a:pt x="9991" y="82211"/>
                  </a:cubicBezTo>
                  <a:cubicBezTo>
                    <a:pt x="10181" y="78534"/>
                    <a:pt x="10332" y="68323"/>
                    <a:pt x="10332" y="60339"/>
                  </a:cubicBezTo>
                  <a:cubicBezTo>
                    <a:pt x="10332" y="54747"/>
                    <a:pt x="10181" y="48518"/>
                    <a:pt x="10181" y="45650"/>
                  </a:cubicBezTo>
                  <a:cubicBezTo>
                    <a:pt x="10181" y="44375"/>
                    <a:pt x="9818" y="42782"/>
                    <a:pt x="8799" y="41812"/>
                  </a:cubicBezTo>
                  <a:cubicBezTo>
                    <a:pt x="7440" y="40392"/>
                    <a:pt x="5737" y="39583"/>
                    <a:pt x="1644" y="38154"/>
                  </a:cubicBezTo>
                  <a:cubicBezTo>
                    <a:pt x="1130" y="37344"/>
                    <a:pt x="1474" y="34161"/>
                    <a:pt x="2168" y="33523"/>
                  </a:cubicBezTo>
                  <a:cubicBezTo>
                    <a:pt x="6422" y="33523"/>
                    <a:pt x="21609" y="31284"/>
                    <a:pt x="29622" y="28255"/>
                  </a:cubicBezTo>
                  <a:cubicBezTo>
                    <a:pt x="29622" y="34971"/>
                    <a:pt x="29451" y="46460"/>
                    <a:pt x="29451" y="55710"/>
                  </a:cubicBezTo>
                  <a:cubicBezTo>
                    <a:pt x="29451" y="64026"/>
                    <a:pt x="29451" y="74705"/>
                    <a:pt x="29622" y="82041"/>
                  </a:cubicBezTo>
                  <a:cubicBezTo>
                    <a:pt x="29622" y="86203"/>
                    <a:pt x="30640" y="87469"/>
                    <a:pt x="32867" y="88272"/>
                  </a:cubicBezTo>
                  <a:cubicBezTo>
                    <a:pt x="34400" y="88737"/>
                    <a:pt x="36105" y="89071"/>
                    <a:pt x="39521" y="89547"/>
                  </a:cubicBezTo>
                  <a:cubicBezTo>
                    <a:pt x="40035" y="90347"/>
                    <a:pt x="39691" y="94185"/>
                    <a:pt x="38836" y="94824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673454" y="622921"/>
              <a:ext cx="48820" cy="88089"/>
            </a:xfrm>
            <a:custGeom>
              <a:avLst/>
              <a:gdLst>
                <a:gd name="connsiteX0" fmla="*/ 29350 w 48820"/>
                <a:gd name="connsiteY0" fmla="*/ 31628 h 88089"/>
                <a:gd name="connsiteX1" fmla="*/ 28672 w 48820"/>
                <a:gd name="connsiteY1" fmla="*/ 32589 h 88089"/>
                <a:gd name="connsiteX2" fmla="*/ 28502 w 48820"/>
                <a:gd name="connsiteY2" fmla="*/ 58900 h 88089"/>
                <a:gd name="connsiteX3" fmla="*/ 29350 w 48820"/>
                <a:gd name="connsiteY3" fmla="*/ 70704 h 88089"/>
                <a:gd name="connsiteX4" fmla="*/ 38561 w 48820"/>
                <a:gd name="connsiteY4" fmla="*/ 76935 h 88089"/>
                <a:gd name="connsiteX5" fmla="*/ 48135 w 48820"/>
                <a:gd name="connsiteY5" fmla="*/ 74525 h 88089"/>
                <a:gd name="connsiteX6" fmla="*/ 47963 w 48820"/>
                <a:gd name="connsiteY6" fmla="*/ 79964 h 88089"/>
                <a:gd name="connsiteX7" fmla="*/ 28672 w 48820"/>
                <a:gd name="connsiteY7" fmla="*/ 88089 h 88089"/>
                <a:gd name="connsiteX8" fmla="*/ 11942 w 48820"/>
                <a:gd name="connsiteY8" fmla="*/ 80268 h 88089"/>
                <a:gd name="connsiteX9" fmla="*/ 9382 w 48820"/>
                <a:gd name="connsiteY9" fmla="*/ 62417 h 88089"/>
                <a:gd name="connsiteX10" fmla="*/ 9555 w 48820"/>
                <a:gd name="connsiteY10" fmla="*/ 33075 h 88089"/>
                <a:gd name="connsiteX11" fmla="*/ 8527 w 48820"/>
                <a:gd name="connsiteY11" fmla="*/ 31628 h 88089"/>
                <a:gd name="connsiteX12" fmla="*/ 0 w 48820"/>
                <a:gd name="connsiteY12" fmla="*/ 30999 h 88089"/>
                <a:gd name="connsiteX13" fmla="*/ 1532 w 48820"/>
                <a:gd name="connsiteY13" fmla="*/ 24778 h 88089"/>
                <a:gd name="connsiteX14" fmla="*/ 8707 w 48820"/>
                <a:gd name="connsiteY14" fmla="*/ 23178 h 88089"/>
                <a:gd name="connsiteX15" fmla="*/ 9555 w 48820"/>
                <a:gd name="connsiteY15" fmla="*/ 21910 h 88089"/>
                <a:gd name="connsiteX16" fmla="*/ 9555 w 48820"/>
                <a:gd name="connsiteY16" fmla="*/ 8366 h 88089"/>
                <a:gd name="connsiteX17" fmla="*/ 25781 w 48820"/>
                <a:gd name="connsiteY17" fmla="*/ 230 h 88089"/>
                <a:gd name="connsiteX18" fmla="*/ 29350 w 48820"/>
                <a:gd name="connsiteY18" fmla="*/ 67 h 88089"/>
                <a:gd name="connsiteX19" fmla="*/ 28672 w 48820"/>
                <a:gd name="connsiteY19" fmla="*/ 21596 h 88089"/>
                <a:gd name="connsiteX20" fmla="*/ 29350 w 48820"/>
                <a:gd name="connsiteY20" fmla="*/ 22710 h 88089"/>
                <a:gd name="connsiteX21" fmla="*/ 48820 w 48820"/>
                <a:gd name="connsiteY21" fmla="*/ 21910 h 88089"/>
                <a:gd name="connsiteX22" fmla="*/ 47098 w 48820"/>
                <a:gd name="connsiteY22" fmla="*/ 31799 h 88089"/>
                <a:gd name="connsiteX23" fmla="*/ 29350 w 48820"/>
                <a:gd name="connsiteY23" fmla="*/ 31628 h 8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820" h="88089">
                  <a:moveTo>
                    <a:pt x="29350" y="31628"/>
                  </a:moveTo>
                  <a:cubicBezTo>
                    <a:pt x="29006" y="31628"/>
                    <a:pt x="28672" y="32275"/>
                    <a:pt x="28672" y="32589"/>
                  </a:cubicBezTo>
                  <a:cubicBezTo>
                    <a:pt x="28502" y="39135"/>
                    <a:pt x="28502" y="51262"/>
                    <a:pt x="28502" y="58900"/>
                  </a:cubicBezTo>
                  <a:cubicBezTo>
                    <a:pt x="28502" y="64961"/>
                    <a:pt x="28672" y="67846"/>
                    <a:pt x="29350" y="70704"/>
                  </a:cubicBezTo>
                  <a:cubicBezTo>
                    <a:pt x="30214" y="74372"/>
                    <a:pt x="33793" y="76935"/>
                    <a:pt x="38561" y="76935"/>
                  </a:cubicBezTo>
                  <a:cubicBezTo>
                    <a:pt x="42500" y="76935"/>
                    <a:pt x="45051" y="76449"/>
                    <a:pt x="48135" y="74525"/>
                  </a:cubicBezTo>
                  <a:cubicBezTo>
                    <a:pt x="48650" y="75181"/>
                    <a:pt x="48306" y="78849"/>
                    <a:pt x="47963" y="79964"/>
                  </a:cubicBezTo>
                  <a:cubicBezTo>
                    <a:pt x="43358" y="85536"/>
                    <a:pt x="35496" y="88089"/>
                    <a:pt x="28672" y="88089"/>
                  </a:cubicBezTo>
                  <a:cubicBezTo>
                    <a:pt x="21164" y="88089"/>
                    <a:pt x="15027" y="85536"/>
                    <a:pt x="11942" y="80268"/>
                  </a:cubicBezTo>
                  <a:cubicBezTo>
                    <a:pt x="9382" y="76125"/>
                    <a:pt x="9382" y="71818"/>
                    <a:pt x="9382" y="62417"/>
                  </a:cubicBezTo>
                  <a:cubicBezTo>
                    <a:pt x="9382" y="54118"/>
                    <a:pt x="9555" y="39774"/>
                    <a:pt x="9555" y="33075"/>
                  </a:cubicBezTo>
                  <a:cubicBezTo>
                    <a:pt x="9555" y="32589"/>
                    <a:pt x="9221" y="31799"/>
                    <a:pt x="8527" y="31628"/>
                  </a:cubicBezTo>
                  <a:cubicBezTo>
                    <a:pt x="6137" y="31475"/>
                    <a:pt x="2561" y="31324"/>
                    <a:pt x="0" y="30999"/>
                  </a:cubicBezTo>
                  <a:cubicBezTo>
                    <a:pt x="0" y="29875"/>
                    <a:pt x="848" y="26056"/>
                    <a:pt x="1532" y="24778"/>
                  </a:cubicBezTo>
                  <a:cubicBezTo>
                    <a:pt x="3759" y="24463"/>
                    <a:pt x="7499" y="23664"/>
                    <a:pt x="8707" y="23178"/>
                  </a:cubicBezTo>
                  <a:cubicBezTo>
                    <a:pt x="9051" y="23178"/>
                    <a:pt x="9382" y="22539"/>
                    <a:pt x="9555" y="21910"/>
                  </a:cubicBezTo>
                  <a:lnTo>
                    <a:pt x="9555" y="8366"/>
                  </a:lnTo>
                  <a:cubicBezTo>
                    <a:pt x="14169" y="6917"/>
                    <a:pt x="23383" y="2305"/>
                    <a:pt x="25781" y="230"/>
                  </a:cubicBezTo>
                  <a:cubicBezTo>
                    <a:pt x="26455" y="67"/>
                    <a:pt x="28672" y="-94"/>
                    <a:pt x="29350" y="67"/>
                  </a:cubicBezTo>
                  <a:cubicBezTo>
                    <a:pt x="29006" y="3249"/>
                    <a:pt x="28672" y="10909"/>
                    <a:pt x="28672" y="21596"/>
                  </a:cubicBezTo>
                  <a:cubicBezTo>
                    <a:pt x="28672" y="22083"/>
                    <a:pt x="29006" y="22710"/>
                    <a:pt x="29350" y="22710"/>
                  </a:cubicBezTo>
                  <a:cubicBezTo>
                    <a:pt x="34468" y="22710"/>
                    <a:pt x="44890" y="22235"/>
                    <a:pt x="48820" y="21910"/>
                  </a:cubicBezTo>
                  <a:cubicBezTo>
                    <a:pt x="48135" y="24463"/>
                    <a:pt x="47288" y="29236"/>
                    <a:pt x="47098" y="31799"/>
                  </a:cubicBezTo>
                  <a:cubicBezTo>
                    <a:pt x="42330" y="31628"/>
                    <a:pt x="35336" y="31628"/>
                    <a:pt x="29350" y="31628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730752" y="645165"/>
              <a:ext cx="81859" cy="102130"/>
            </a:xfrm>
            <a:custGeom>
              <a:avLst/>
              <a:gdLst>
                <a:gd name="connsiteX0" fmla="*/ 904 w 81859"/>
                <a:gd name="connsiteY0" fmla="*/ 0 h 102130"/>
                <a:gd name="connsiteX1" fmla="*/ 21013 w 81859"/>
                <a:gd name="connsiteY1" fmla="*/ 476 h 102130"/>
                <a:gd name="connsiteX2" fmla="*/ 39933 w 81859"/>
                <a:gd name="connsiteY2" fmla="*/ 0 h 102130"/>
                <a:gd name="connsiteX3" fmla="*/ 40286 w 81859"/>
                <a:gd name="connsiteY3" fmla="*/ 5097 h 102130"/>
                <a:gd name="connsiteX4" fmla="*/ 34812 w 81859"/>
                <a:gd name="connsiteY4" fmla="*/ 6536 h 102130"/>
                <a:gd name="connsiteX5" fmla="*/ 33453 w 81859"/>
                <a:gd name="connsiteY5" fmla="*/ 9404 h 102130"/>
                <a:gd name="connsiteX6" fmla="*/ 47281 w 81859"/>
                <a:gd name="connsiteY6" fmla="*/ 42602 h 102130"/>
                <a:gd name="connsiteX7" fmla="*/ 47956 w 81859"/>
                <a:gd name="connsiteY7" fmla="*/ 42602 h 102130"/>
                <a:gd name="connsiteX8" fmla="*/ 59728 w 81859"/>
                <a:gd name="connsiteY8" fmla="*/ 11813 h 102130"/>
                <a:gd name="connsiteX9" fmla="*/ 56663 w 81859"/>
                <a:gd name="connsiteY9" fmla="*/ 6697 h 102130"/>
                <a:gd name="connsiteX10" fmla="*/ 49164 w 81859"/>
                <a:gd name="connsiteY10" fmla="*/ 5097 h 102130"/>
                <a:gd name="connsiteX11" fmla="*/ 49832 w 81859"/>
                <a:gd name="connsiteY11" fmla="*/ 0 h 102130"/>
                <a:gd name="connsiteX12" fmla="*/ 65170 w 81859"/>
                <a:gd name="connsiteY12" fmla="*/ 476 h 102130"/>
                <a:gd name="connsiteX13" fmla="*/ 81379 w 81859"/>
                <a:gd name="connsiteY13" fmla="*/ 0 h 102130"/>
                <a:gd name="connsiteX14" fmla="*/ 81549 w 81859"/>
                <a:gd name="connsiteY14" fmla="*/ 5097 h 102130"/>
                <a:gd name="connsiteX15" fmla="*/ 75412 w 81859"/>
                <a:gd name="connsiteY15" fmla="*/ 6697 h 102130"/>
                <a:gd name="connsiteX16" fmla="*/ 68254 w 81859"/>
                <a:gd name="connsiteY16" fmla="*/ 15481 h 102130"/>
                <a:gd name="connsiteX17" fmla="*/ 29883 w 81859"/>
                <a:gd name="connsiteY17" fmla="*/ 91756 h 102130"/>
                <a:gd name="connsiteX18" fmla="*/ 24088 w 81859"/>
                <a:gd name="connsiteY18" fmla="*/ 101645 h 102130"/>
                <a:gd name="connsiteX19" fmla="*/ 22204 w 81859"/>
                <a:gd name="connsiteY19" fmla="*/ 102131 h 102130"/>
                <a:gd name="connsiteX20" fmla="*/ 11478 w 81859"/>
                <a:gd name="connsiteY20" fmla="*/ 97339 h 102130"/>
                <a:gd name="connsiteX21" fmla="*/ 11651 w 81859"/>
                <a:gd name="connsiteY21" fmla="*/ 94310 h 102130"/>
                <a:gd name="connsiteX22" fmla="*/ 35840 w 81859"/>
                <a:gd name="connsiteY22" fmla="*/ 62558 h 102130"/>
                <a:gd name="connsiteX23" fmla="*/ 33794 w 81859"/>
                <a:gd name="connsiteY23" fmla="*/ 58873 h 102130"/>
                <a:gd name="connsiteX24" fmla="*/ 17264 w 81859"/>
                <a:gd name="connsiteY24" fmla="*/ 21387 h 102130"/>
                <a:gd name="connsiteX25" fmla="*/ 6015 w 81859"/>
                <a:gd name="connsiteY25" fmla="*/ 6372 h 102130"/>
                <a:gd name="connsiteX26" fmla="*/ 39 w 81859"/>
                <a:gd name="connsiteY26" fmla="*/ 5097 h 102130"/>
                <a:gd name="connsiteX27" fmla="*/ 904 w 81859"/>
                <a:gd name="connsiteY27" fmla="*/ 0 h 10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1859" h="102130">
                  <a:moveTo>
                    <a:pt x="904" y="0"/>
                  </a:moveTo>
                  <a:cubicBezTo>
                    <a:pt x="3284" y="0"/>
                    <a:pt x="11117" y="476"/>
                    <a:pt x="21013" y="476"/>
                  </a:cubicBezTo>
                  <a:cubicBezTo>
                    <a:pt x="30227" y="476"/>
                    <a:pt x="35840" y="0"/>
                    <a:pt x="39933" y="0"/>
                  </a:cubicBezTo>
                  <a:cubicBezTo>
                    <a:pt x="40627" y="790"/>
                    <a:pt x="40627" y="4143"/>
                    <a:pt x="40286" y="5097"/>
                  </a:cubicBezTo>
                  <a:cubicBezTo>
                    <a:pt x="38077" y="5572"/>
                    <a:pt x="35840" y="6058"/>
                    <a:pt x="34812" y="6536"/>
                  </a:cubicBezTo>
                  <a:cubicBezTo>
                    <a:pt x="33453" y="7172"/>
                    <a:pt x="33299" y="8765"/>
                    <a:pt x="33453" y="9404"/>
                  </a:cubicBezTo>
                  <a:cubicBezTo>
                    <a:pt x="36193" y="17061"/>
                    <a:pt x="45405" y="38934"/>
                    <a:pt x="47281" y="42602"/>
                  </a:cubicBezTo>
                  <a:lnTo>
                    <a:pt x="47956" y="42602"/>
                  </a:lnTo>
                  <a:cubicBezTo>
                    <a:pt x="52904" y="32388"/>
                    <a:pt x="58870" y="17061"/>
                    <a:pt x="59728" y="11813"/>
                  </a:cubicBezTo>
                  <a:cubicBezTo>
                    <a:pt x="59898" y="9726"/>
                    <a:pt x="59898" y="7650"/>
                    <a:pt x="56663" y="6697"/>
                  </a:cubicBezTo>
                  <a:cubicBezTo>
                    <a:pt x="54940" y="6058"/>
                    <a:pt x="52563" y="5572"/>
                    <a:pt x="49164" y="5097"/>
                  </a:cubicBezTo>
                  <a:cubicBezTo>
                    <a:pt x="48964" y="3658"/>
                    <a:pt x="49318" y="476"/>
                    <a:pt x="49832" y="0"/>
                  </a:cubicBezTo>
                  <a:cubicBezTo>
                    <a:pt x="53077" y="0"/>
                    <a:pt x="58870" y="476"/>
                    <a:pt x="65170" y="476"/>
                  </a:cubicBezTo>
                  <a:cubicBezTo>
                    <a:pt x="70976" y="476"/>
                    <a:pt x="76428" y="154"/>
                    <a:pt x="81379" y="0"/>
                  </a:cubicBezTo>
                  <a:cubicBezTo>
                    <a:pt x="81893" y="790"/>
                    <a:pt x="82063" y="3992"/>
                    <a:pt x="81549" y="5097"/>
                  </a:cubicBezTo>
                  <a:cubicBezTo>
                    <a:pt x="78828" y="5572"/>
                    <a:pt x="77115" y="5907"/>
                    <a:pt x="75412" y="6697"/>
                  </a:cubicBezTo>
                  <a:cubicBezTo>
                    <a:pt x="72347" y="7811"/>
                    <a:pt x="70311" y="10050"/>
                    <a:pt x="68254" y="15481"/>
                  </a:cubicBezTo>
                  <a:cubicBezTo>
                    <a:pt x="57511" y="41963"/>
                    <a:pt x="43198" y="69408"/>
                    <a:pt x="29883" y="91756"/>
                  </a:cubicBezTo>
                  <a:cubicBezTo>
                    <a:pt x="27827" y="95263"/>
                    <a:pt x="25276" y="99416"/>
                    <a:pt x="24088" y="101645"/>
                  </a:cubicBezTo>
                  <a:lnTo>
                    <a:pt x="22204" y="102131"/>
                  </a:lnTo>
                  <a:cubicBezTo>
                    <a:pt x="19824" y="101980"/>
                    <a:pt x="13173" y="99568"/>
                    <a:pt x="11478" y="97339"/>
                  </a:cubicBezTo>
                  <a:cubicBezTo>
                    <a:pt x="11307" y="96709"/>
                    <a:pt x="11307" y="94776"/>
                    <a:pt x="11651" y="94310"/>
                  </a:cubicBezTo>
                  <a:cubicBezTo>
                    <a:pt x="17427" y="87928"/>
                    <a:pt x="29883" y="73886"/>
                    <a:pt x="35840" y="62558"/>
                  </a:cubicBezTo>
                  <a:cubicBezTo>
                    <a:pt x="35345" y="61912"/>
                    <a:pt x="34661" y="60624"/>
                    <a:pt x="33794" y="58873"/>
                  </a:cubicBezTo>
                  <a:cubicBezTo>
                    <a:pt x="29883" y="49955"/>
                    <a:pt x="23240" y="34457"/>
                    <a:pt x="17264" y="21387"/>
                  </a:cubicBezTo>
                  <a:cubicBezTo>
                    <a:pt x="12325" y="10518"/>
                    <a:pt x="10773" y="7811"/>
                    <a:pt x="6015" y="6372"/>
                  </a:cubicBezTo>
                  <a:cubicBezTo>
                    <a:pt x="4303" y="5907"/>
                    <a:pt x="2266" y="5572"/>
                    <a:pt x="39" y="5097"/>
                  </a:cubicBezTo>
                  <a:cubicBezTo>
                    <a:pt x="-121" y="3821"/>
                    <a:pt x="220" y="639"/>
                    <a:pt x="904" y="0"/>
                  </a:cubicBezTo>
                </a:path>
              </a:pathLst>
            </a:custGeom>
            <a:grpFill/>
            <a:ln w="2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14.xml"/><Relationship Id="rId20" Type="http://schemas.openxmlformats.org/officeDocument/2006/relationships/image" Target="../media/image47.svg"/><Relationship Id="rId2" Type="http://schemas.openxmlformats.org/officeDocument/2006/relationships/image" Target="../media/image29.svg"/><Relationship Id="rId19" Type="http://schemas.openxmlformats.org/officeDocument/2006/relationships/image" Target="../media/image46.png"/><Relationship Id="rId18" Type="http://schemas.openxmlformats.org/officeDocument/2006/relationships/image" Target="../media/image45.svg"/><Relationship Id="rId17" Type="http://schemas.openxmlformats.org/officeDocument/2006/relationships/image" Target="../media/image44.png"/><Relationship Id="rId16" Type="http://schemas.openxmlformats.org/officeDocument/2006/relationships/image" Target="../media/image43.svg"/><Relationship Id="rId15" Type="http://schemas.openxmlformats.org/officeDocument/2006/relationships/image" Target="../media/image42.png"/><Relationship Id="rId14" Type="http://schemas.openxmlformats.org/officeDocument/2006/relationships/image" Target="../media/image41.svg"/><Relationship Id="rId13" Type="http://schemas.openxmlformats.org/officeDocument/2006/relationships/image" Target="../media/image40.png"/><Relationship Id="rId12" Type="http://schemas.openxmlformats.org/officeDocument/2006/relationships/image" Target="../media/image39.svg"/><Relationship Id="rId11" Type="http://schemas.openxmlformats.org/officeDocument/2006/relationships/image" Target="../media/image38.png"/><Relationship Id="rId10" Type="http://schemas.openxmlformats.org/officeDocument/2006/relationships/image" Target="../media/image37.sv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svg"/><Relationship Id="rId7" Type="http://schemas.openxmlformats.org/officeDocument/2006/relationships/image" Target="../media/image53.png"/><Relationship Id="rId6" Type="http://schemas.openxmlformats.org/officeDocument/2006/relationships/image" Target="../media/image52.svg"/><Relationship Id="rId5" Type="http://schemas.openxmlformats.org/officeDocument/2006/relationships/image" Target="../media/image36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56.svg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svg"/><Relationship Id="rId7" Type="http://schemas.openxmlformats.org/officeDocument/2006/relationships/image" Target="../media/image61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Relationship Id="rId3" Type="http://schemas.openxmlformats.org/officeDocument/2006/relationships/image" Target="../media/image57.png"/><Relationship Id="rId29" Type="http://schemas.openxmlformats.org/officeDocument/2006/relationships/notesSlide" Target="../notesSlides/notesSlide13.xml"/><Relationship Id="rId28" Type="http://schemas.openxmlformats.org/officeDocument/2006/relationships/slideLayout" Target="../slideLayouts/slideLayout14.xml"/><Relationship Id="rId27" Type="http://schemas.openxmlformats.org/officeDocument/2006/relationships/image" Target="../media/image81.png"/><Relationship Id="rId26" Type="http://schemas.openxmlformats.org/officeDocument/2006/relationships/image" Target="../media/image80.svg"/><Relationship Id="rId25" Type="http://schemas.openxmlformats.org/officeDocument/2006/relationships/image" Target="../media/image79.svg"/><Relationship Id="rId24" Type="http://schemas.openxmlformats.org/officeDocument/2006/relationships/image" Target="../media/image78.svg"/><Relationship Id="rId23" Type="http://schemas.openxmlformats.org/officeDocument/2006/relationships/image" Target="../media/image77.svg"/><Relationship Id="rId22" Type="http://schemas.openxmlformats.org/officeDocument/2006/relationships/image" Target="../media/image76.svg"/><Relationship Id="rId21" Type="http://schemas.openxmlformats.org/officeDocument/2006/relationships/image" Target="../media/image75.svg"/><Relationship Id="rId20" Type="http://schemas.openxmlformats.org/officeDocument/2006/relationships/image" Target="../media/image74.svg"/><Relationship Id="rId2" Type="http://schemas.openxmlformats.org/officeDocument/2006/relationships/tags" Target="../tags/tag64.xml"/><Relationship Id="rId19" Type="http://schemas.openxmlformats.org/officeDocument/2006/relationships/image" Target="../media/image73.svg"/><Relationship Id="rId18" Type="http://schemas.openxmlformats.org/officeDocument/2006/relationships/image" Target="../media/image72.svg"/><Relationship Id="rId17" Type="http://schemas.openxmlformats.org/officeDocument/2006/relationships/image" Target="../media/image71.svg"/><Relationship Id="rId16" Type="http://schemas.openxmlformats.org/officeDocument/2006/relationships/image" Target="../media/image70.svg"/><Relationship Id="rId15" Type="http://schemas.openxmlformats.org/officeDocument/2006/relationships/image" Target="../media/image69.sv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svg"/><Relationship Id="rId11" Type="http://schemas.openxmlformats.org/officeDocument/2006/relationships/image" Target="../media/image65.png"/><Relationship Id="rId10" Type="http://schemas.openxmlformats.org/officeDocument/2006/relationships/image" Target="../media/image64.svg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svg"/><Relationship Id="rId7" Type="http://schemas.openxmlformats.org/officeDocument/2006/relationships/image" Target="../media/image34.png"/><Relationship Id="rId6" Type="http://schemas.openxmlformats.org/officeDocument/2006/relationships/image" Target="../media/image84.svg"/><Relationship Id="rId5" Type="http://schemas.openxmlformats.org/officeDocument/2006/relationships/image" Target="../media/image32.png"/><Relationship Id="rId4" Type="http://schemas.openxmlformats.org/officeDocument/2006/relationships/image" Target="../media/image83.svg"/><Relationship Id="rId3" Type="http://schemas.openxmlformats.org/officeDocument/2006/relationships/image" Target="../media/image30.png"/><Relationship Id="rId2" Type="http://schemas.openxmlformats.org/officeDocument/2006/relationships/image" Target="../media/image82.sv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87.svg"/><Relationship Id="rId11" Type="http://schemas.openxmlformats.org/officeDocument/2006/relationships/image" Target="../media/image44.png"/><Relationship Id="rId10" Type="http://schemas.openxmlformats.org/officeDocument/2006/relationships/image" Target="../media/image52.sv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6" Type="http://schemas.openxmlformats.org/officeDocument/2006/relationships/image" Target="../media/image37.svg"/><Relationship Id="rId5" Type="http://schemas.openxmlformats.org/officeDocument/2006/relationships/image" Target="../media/image86.png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3.sv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5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2.svg"/><Relationship Id="rId1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6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4.png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5.png"/><Relationship Id="rId2" Type="http://schemas.openxmlformats.org/officeDocument/2006/relationships/image" Target="../media/image19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9670" y="1922780"/>
            <a:ext cx="9900920" cy="12890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spc="0" dirty="0" err="1">
                <a:latin typeface="Rockwell" panose="02060503020205020403" pitchFamily="18" charset="77"/>
                <a:sym typeface="+mn-ea"/>
              </a:rPr>
              <a:t>Predicting the Impact of Parameter Adjustments </a:t>
            </a:r>
            <a:br>
              <a:rPr lang="en-US" altLang="zh-CN" b="0" spc="0" dirty="0" err="1">
                <a:latin typeface="Rockwell" panose="02060503020205020403" pitchFamily="18" charset="77"/>
                <a:sym typeface="+mn-ea"/>
              </a:rPr>
            </a:br>
            <a:r>
              <a:rPr lang="en-US" altLang="zh-CN" b="0" spc="0" dirty="0" err="1">
                <a:latin typeface="Rockwell" panose="02060503020205020403" pitchFamily="18" charset="77"/>
                <a:sym typeface="+mn-ea"/>
              </a:rPr>
              <a:t>on Cellular Networks</a:t>
            </a:r>
            <a:endParaRPr lang="en-US" altLang="zh-CN" b="0" spc="0" dirty="0" err="1">
              <a:latin typeface="Rockwell" panose="02060503020205020403" pitchFamily="18" charset="7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48729" y="6356354"/>
            <a:ext cx="2743200" cy="365125"/>
          </a:xfrm>
        </p:spPr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4820" y="3333115"/>
            <a:ext cx="11262360" cy="875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Yongqian Sun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1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Qingliang Zhang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1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Yu Luo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1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Mingjie Li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2*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Shenglin Zhang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1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</a:t>
            </a:r>
            <a:endParaRPr lang="en-US" sz="2400" dirty="0" err="1">
              <a:solidFill>
                <a:srgbClr val="000000"/>
              </a:solidFill>
              <a:effectLst/>
              <a:latin typeface="Rockwell" panose="02060503020205020403" pitchFamily="18" charset="77"/>
            </a:endParaRPr>
          </a:p>
          <a:p>
            <a:pPr algn="ctr">
              <a:buClrTx/>
              <a:buSzTx/>
              <a:buNone/>
            </a:pP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Xiaolei Hua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Renkai Yu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Xinwen Fan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Lin Zhu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Junlan Feng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2</a:t>
            </a:r>
            <a:r>
              <a:rPr lang="en-US" sz="24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, Dan Pei</a:t>
            </a:r>
            <a:r>
              <a:rPr lang="en-US" sz="2400" baseline="30000" dirty="0" err="1">
                <a:solidFill>
                  <a:srgbClr val="000000"/>
                </a:solidFill>
                <a:effectLst/>
                <a:latin typeface="Rockwell" panose="02060503020205020403" pitchFamily="18" charset="77"/>
              </a:rPr>
              <a:t>3</a:t>
            </a:r>
            <a:endParaRPr lang="en-US" sz="2400" baseline="30000" dirty="0" err="1">
              <a:solidFill>
                <a:srgbClr val="000000"/>
              </a:solidFill>
              <a:effectLst/>
              <a:latin typeface="Rockwell" panose="02060503020205020403" pitchFamily="18" charset="77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9670" y="4329430"/>
            <a:ext cx="99009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aseline="30000" dirty="0">
                <a:latin typeface="Rockwell" panose="02060503020205020403" pitchFamily="18" charset="77"/>
              </a:rPr>
              <a:t>1</a:t>
            </a:r>
            <a:r>
              <a:rPr lang="en-US" sz="2000" dirty="0">
                <a:latin typeface="Rockwell" panose="02060503020205020403" pitchFamily="18" charset="77"/>
              </a:rPr>
              <a:t>Nankai University   </a:t>
            </a:r>
            <a:r>
              <a:rPr lang="en-US" sz="2000" baseline="30000" dirty="0">
                <a:latin typeface="Rockwell" panose="02060503020205020403" pitchFamily="18" charset="77"/>
              </a:rPr>
              <a:t>2</a:t>
            </a:r>
            <a:r>
              <a:rPr lang="en-US" sz="2000" dirty="0">
                <a:latin typeface="Rockwell" panose="02060503020205020403" pitchFamily="18" charset="77"/>
                <a:sym typeface="+mn-ea"/>
              </a:rPr>
              <a:t>China Mobile Research Institute   </a:t>
            </a:r>
            <a:r>
              <a:rPr lang="en-US" sz="2000" baseline="30000" dirty="0">
                <a:latin typeface="Rockwell" panose="02060503020205020403" pitchFamily="18" charset="77"/>
                <a:sym typeface="+mn-ea"/>
              </a:rPr>
              <a:t>3</a:t>
            </a:r>
            <a:r>
              <a:rPr lang="en-US" sz="2000" dirty="0">
                <a:latin typeface="Rockwell" panose="02060503020205020403" pitchFamily="18" charset="77"/>
                <a:sym typeface="+mn-ea"/>
              </a:rPr>
              <a:t>Tsinghua University</a:t>
            </a:r>
            <a:endParaRPr lang="en-US" sz="2000" dirty="0">
              <a:latin typeface="Rockwell" panose="02060503020205020403" pitchFamily="18" charset="77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62835" y="4951095"/>
            <a:ext cx="7465695" cy="1078230"/>
            <a:chOff x="3720" y="8751"/>
            <a:chExt cx="11757" cy="1698"/>
          </a:xfrm>
        </p:grpSpPr>
        <p:pic>
          <p:nvPicPr>
            <p:cNvPr id="11" name="Graphic 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720" y="8751"/>
              <a:ext cx="1698" cy="1698"/>
            </a:xfrm>
            <a:prstGeom prst="rect">
              <a:avLst/>
            </a:prstGeom>
          </p:spPr>
        </p:pic>
        <p:pic>
          <p:nvPicPr>
            <p:cNvPr id="12" name="Picture 14" descr="A purple logo with text and a star&#10;&#10;Description automatically generate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2" y="8751"/>
              <a:ext cx="1695" cy="1695"/>
            </a:xfrm>
            <a:prstGeom prst="rect">
              <a:avLst/>
            </a:prstGeom>
          </p:spPr>
        </p:pic>
        <p:pic>
          <p:nvPicPr>
            <p:cNvPr id="14" name="图片 13" descr="China_Mobile_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9" y="8911"/>
              <a:ext cx="4461" cy="13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1266094"/>
            <a:ext cx="19050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3" y="1255422"/>
            <a:ext cx="1905000" cy="1905000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185" y="146050"/>
            <a:ext cx="8422217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Content</a:t>
            </a:r>
            <a:endParaRPr lang="zh-CN" altLang="en-US" dirty="0">
              <a:latin typeface="Rockwell" panose="02060503020205020403" pitchFamily="18" charset="77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31" y="1255422"/>
            <a:ext cx="1905000" cy="1905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31" y="4234035"/>
            <a:ext cx="1905000" cy="1905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31" y="4223363"/>
            <a:ext cx="1905000" cy="1905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650023" y="3171094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FABAB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Background</a:t>
            </a:r>
            <a:endParaRPr lang="zh-CN" altLang="en-US" sz="2400" dirty="0">
              <a:solidFill>
                <a:srgbClr val="AFABAB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52649" y="315009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Challenges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76233" y="315043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D487F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Approach</a:t>
            </a:r>
            <a:endParaRPr lang="zh-CN" altLang="en-US" sz="2400" dirty="0">
              <a:solidFill>
                <a:srgbClr val="8D487F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47649" y="6022926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Evaluation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66460" y="6017258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Conclusion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Overview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137285" y="3869055"/>
            <a:ext cx="2736850" cy="1920240"/>
          </a:xfrm>
          <a:prstGeom prst="roundRect">
            <a:avLst/>
          </a:prstGeom>
          <a:solidFill>
            <a:srgbClr val="F9FCF6">
              <a:alpha val="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33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65" name="单圆角矩形 64"/>
          <p:cNvSpPr/>
          <p:nvPr/>
        </p:nvSpPr>
        <p:spPr>
          <a:xfrm>
            <a:off x="3870960" y="1405255"/>
            <a:ext cx="7509510" cy="3409315"/>
          </a:xfrm>
          <a:prstGeom prst="round1Rect">
            <a:avLst/>
          </a:prstGeom>
          <a:solidFill>
            <a:schemeClr val="accent4">
              <a:alpha val="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33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66" name="单圆角矩形 65"/>
          <p:cNvSpPr/>
          <p:nvPr/>
        </p:nvSpPr>
        <p:spPr>
          <a:xfrm rot="5400000">
            <a:off x="6628765" y="2061210"/>
            <a:ext cx="1998345" cy="7505700"/>
          </a:xfrm>
          <a:prstGeom prst="round1Rect">
            <a:avLst/>
          </a:prstGeom>
          <a:solidFill>
            <a:srgbClr val="4DA8DA">
              <a:alpha val="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33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61" name="同侧圆角矩形 60"/>
          <p:cNvSpPr/>
          <p:nvPr/>
        </p:nvSpPr>
        <p:spPr>
          <a:xfrm rot="16200000">
            <a:off x="-254000" y="2694305"/>
            <a:ext cx="5409565" cy="2853055"/>
          </a:xfrm>
          <a:prstGeom prst="round2SameRect">
            <a:avLst/>
          </a:prstGeom>
          <a:solidFill>
            <a:srgbClr val="FF0000">
              <a:alpha val="3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33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99200" y="1628140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HC-PEP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38" name="图片 37" descr="调控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00905" y="1648460"/>
            <a:ext cx="601345" cy="632460"/>
          </a:xfrm>
          <a:prstGeom prst="rect">
            <a:avLst/>
          </a:prstGeom>
        </p:spPr>
      </p:pic>
      <p:pic>
        <p:nvPicPr>
          <p:cNvPr id="39" name="图片 38" descr="full_line_50pts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8125" y="2711450"/>
            <a:ext cx="1663700" cy="43370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3618230" y="3072765"/>
            <a:ext cx="276796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 Workload </a:t>
            </a:r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History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478520" y="2690495"/>
            <a:ext cx="2828290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Workload Prediction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pic>
        <p:nvPicPr>
          <p:cNvPr id="59" name="图片 58" descr="workload_adjus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0350" y="2284095"/>
            <a:ext cx="1665605" cy="43370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333240" y="6435090"/>
            <a:ext cx="177482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QoS </a:t>
            </a:r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History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23" name="图片 22" descr="乘1_线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0725" y="2284095"/>
            <a:ext cx="408940" cy="43053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314815" y="4782185"/>
            <a:ext cx="240093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ea"/>
              <a:buNone/>
            </a:pPr>
            <a:r>
              <a:rPr lang="en-US" altLang="zh-CN" sz="1815" i="1">
                <a:latin typeface="Rockwell Regular" panose="02060503020205020403" charset="0"/>
                <a:ea typeface="等线" charset="0"/>
                <a:cs typeface="Rockwell Regular" panose="02060503020205020403" charset="0"/>
                <a:sym typeface="+mn-ea"/>
              </a:rPr>
              <a:t>Propagating</a:t>
            </a:r>
            <a:endParaRPr lang="en-US" altLang="zh-CN" sz="1815" i="1">
              <a:latin typeface="Rockwell Regular" panose="02060503020205020403" charset="0"/>
              <a:ea typeface="等线" charset="0"/>
              <a:cs typeface="Rockwell Regular" panose="02060503020205020403" charset="0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510395" y="1416050"/>
            <a:ext cx="165671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ea"/>
              <a:buNone/>
            </a:pPr>
            <a:r>
              <a:rPr lang="en-US" altLang="zh-CN" sz="1815" i="1">
                <a:latin typeface="Rockwell Regular" panose="02060503020205020403" charset="0"/>
                <a:ea typeface="等线" charset="0"/>
                <a:cs typeface="Rockwell Regular" panose="02060503020205020403" charset="0"/>
                <a:sym typeface="+mn-ea"/>
              </a:rPr>
              <a:t>Adjusting</a:t>
            </a:r>
            <a:endParaRPr lang="en-US" altLang="zh-CN" sz="1815" i="1">
              <a:latin typeface="Rockwell Regular" panose="02060503020205020403" charset="0"/>
              <a:ea typeface="等线" charset="0"/>
              <a:cs typeface="Rockwell Regular" panose="02060503020205020403" charset="0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5753735" y="3067050"/>
            <a:ext cx="56642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17615" y="2714625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Workload’s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Transformer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0960" y="2212340"/>
            <a:ext cx="285305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TP &amp; CIO Changes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26" name="图片 25" descr="full_line_50pts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44315" y="3704590"/>
            <a:ext cx="1663700" cy="43370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317615" y="3579495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Interference’s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Transformer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18230" y="4137025"/>
            <a:ext cx="285305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Interference </a:t>
            </a:r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History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54" name="图片 53" descr="加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00905" y="5437505"/>
            <a:ext cx="448945" cy="47561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6277610" y="5313680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QoS’s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Transformer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87" name="图片 86" descr="workload_adjus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5275" y="3704590"/>
            <a:ext cx="1665605" cy="43370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8340725" y="4116070"/>
            <a:ext cx="3039110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Interference Prediction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cxnSp>
        <p:nvCxnSpPr>
          <p:cNvPr id="95" name="肘形连接符 94"/>
          <p:cNvCxnSpPr>
            <a:stCxn id="25" idx="3"/>
            <a:endCxn id="23" idx="0"/>
          </p:cNvCxnSpPr>
          <p:nvPr/>
        </p:nvCxnSpPr>
        <p:spPr>
          <a:xfrm>
            <a:off x="8268335" y="1978025"/>
            <a:ext cx="277495" cy="306070"/>
          </a:xfrm>
          <a:prstGeom prst="bentConnector2">
            <a:avLst/>
          </a:prstGeom>
          <a:ln>
            <a:solidFill>
              <a:srgbClr val="0B1D5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9029700" y="5955665"/>
            <a:ext cx="213804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QoS Prediction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732780" y="3940175"/>
            <a:ext cx="56642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4" idx="3"/>
          </p:cNvCxnSpPr>
          <p:nvPr/>
        </p:nvCxnSpPr>
        <p:spPr>
          <a:xfrm>
            <a:off x="8286750" y="3929380"/>
            <a:ext cx="89789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706745" y="1965325"/>
            <a:ext cx="56642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18" descr="full_line_50pts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0035" y="6123940"/>
            <a:ext cx="1663700" cy="4337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173345" y="5653405"/>
            <a:ext cx="1104265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8268335" y="5653405"/>
            <a:ext cx="1046480" cy="8255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749665" y="2493010"/>
            <a:ext cx="40005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8" idx="3"/>
            <a:endCxn id="23" idx="2"/>
          </p:cNvCxnSpPr>
          <p:nvPr/>
        </p:nvCxnSpPr>
        <p:spPr>
          <a:xfrm flipV="1">
            <a:off x="8286750" y="2714625"/>
            <a:ext cx="258445" cy="349885"/>
          </a:xfrm>
          <a:prstGeom prst="bentConnector2">
            <a:avLst/>
          </a:prstGeom>
          <a:ln>
            <a:solidFill>
              <a:srgbClr val="0B1D5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87" idx="3"/>
          </p:cNvCxnSpPr>
          <p:nvPr/>
        </p:nvCxnSpPr>
        <p:spPr>
          <a:xfrm>
            <a:off x="10850880" y="3921125"/>
            <a:ext cx="482600" cy="0"/>
          </a:xfrm>
          <a:prstGeom prst="line">
            <a:avLst/>
          </a:prstGeom>
          <a:ln w="12700">
            <a:solidFill>
              <a:srgbClr val="B7362D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图片 29" descr="workload_adjus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410" y="5521960"/>
            <a:ext cx="1665605" cy="433705"/>
          </a:xfrm>
          <a:prstGeom prst="rect">
            <a:avLst/>
          </a:prstGeom>
        </p:spPr>
      </p:pic>
      <p:cxnSp>
        <p:nvCxnSpPr>
          <p:cNvPr id="31" name="肘形连接符 30"/>
          <p:cNvCxnSpPr/>
          <p:nvPr/>
        </p:nvCxnSpPr>
        <p:spPr>
          <a:xfrm flipH="1">
            <a:off x="5789930" y="2439670"/>
            <a:ext cx="5026660" cy="2360930"/>
          </a:xfrm>
          <a:prstGeom prst="bentConnector3">
            <a:avLst>
              <a:gd name="adj1" fmla="val -10390"/>
            </a:avLst>
          </a:prstGeom>
          <a:ln w="12700">
            <a:solidFill>
              <a:srgbClr val="B7362D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4924425" y="4805045"/>
            <a:ext cx="904875" cy="636905"/>
          </a:xfrm>
          <a:prstGeom prst="bentConnector2">
            <a:avLst/>
          </a:prstGeom>
          <a:ln w="12700" cmpd="sng">
            <a:solidFill>
              <a:srgbClr val="B7362D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9" idx="0"/>
          </p:cNvCxnSpPr>
          <p:nvPr/>
        </p:nvCxnSpPr>
        <p:spPr>
          <a:xfrm flipV="1">
            <a:off x="4921885" y="5913120"/>
            <a:ext cx="0" cy="210820"/>
          </a:xfrm>
          <a:prstGeom prst="straightConnector1">
            <a:avLst/>
          </a:prstGeom>
          <a:ln>
            <a:solidFill>
              <a:srgbClr val="0B1D5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图片 35" descr="full_line_50pts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29410" y="1768475"/>
            <a:ext cx="1663700" cy="433705"/>
          </a:xfrm>
          <a:prstGeom prst="rect">
            <a:avLst/>
          </a:prstGeom>
        </p:spPr>
      </p:pic>
      <p:pic>
        <p:nvPicPr>
          <p:cNvPr id="41" name="图片 40" descr="predict_task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6395" y="3940175"/>
            <a:ext cx="1656715" cy="430530"/>
          </a:xfrm>
          <a:prstGeom prst="rect">
            <a:avLst/>
          </a:prstGeom>
        </p:spPr>
      </p:pic>
      <p:pic>
        <p:nvPicPr>
          <p:cNvPr id="42" name="图片 41" descr="mask_task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36395" y="4848860"/>
            <a:ext cx="1656715" cy="43053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49095" y="4397375"/>
            <a:ext cx="1758950" cy="32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Prediction Task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96060" y="5289550"/>
            <a:ext cx="2704465" cy="32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Reconstruction Task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262505" y="2439670"/>
            <a:ext cx="277495" cy="506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15">
                <a:solidFill>
                  <a:schemeClr val="tx1"/>
                </a:solidFill>
                <a:latin typeface="Rockwell Regular" panose="02060503020205020403" charset="0"/>
                <a:cs typeface="Rockwell Regular" panose="02060503020205020403" charset="0"/>
              </a:rPr>
              <a:t>&amp;</a:t>
            </a:r>
            <a:endParaRPr lang="en-US" altLang="zh-CN" sz="1815">
              <a:solidFill>
                <a:schemeClr val="tx1"/>
              </a:solidFill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74775" y="2171700"/>
            <a:ext cx="2957195" cy="33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50">
                <a:latin typeface="Rockwell Regular" panose="02060503020205020403" charset="0"/>
                <a:cs typeface="Rockwell Regular" panose="02060503020205020403" charset="0"/>
              </a:rPr>
              <a:t>Adjustment-Free Data </a:t>
            </a:r>
            <a:endParaRPr lang="en-US" altLang="zh-CN" sz="155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19555" y="2879725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Transformer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cxnSp>
        <p:nvCxnSpPr>
          <p:cNvPr id="56" name="直接箭头连接符 55"/>
          <p:cNvCxnSpPr>
            <a:stCxn id="52" idx="2"/>
          </p:cNvCxnSpPr>
          <p:nvPr/>
        </p:nvCxnSpPr>
        <p:spPr>
          <a:xfrm flipH="1">
            <a:off x="2499360" y="3579495"/>
            <a:ext cx="5080" cy="342265"/>
          </a:xfrm>
          <a:prstGeom prst="straightConnector1">
            <a:avLst/>
          </a:prstGeom>
          <a:ln>
            <a:solidFill>
              <a:srgbClr val="0B1D5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2494915" y="5820410"/>
            <a:ext cx="5080" cy="342265"/>
          </a:xfrm>
          <a:prstGeom prst="straightConnector1">
            <a:avLst/>
          </a:prstGeom>
          <a:ln>
            <a:solidFill>
              <a:srgbClr val="0B1D5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519555" y="6132830"/>
            <a:ext cx="1969135" cy="698500"/>
          </a:xfrm>
          <a:prstGeom prst="rect">
            <a:avLst/>
          </a:prstGeom>
          <a:solidFill>
            <a:srgbClr val="566E5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Pretrained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 sz="1680">
                <a:latin typeface="Rockwell Regular" panose="02060503020205020403" charset="0"/>
                <a:cs typeface="Rockwell Regular" panose="02060503020205020403" charset="0"/>
              </a:rPr>
              <a:t>Transformer</a:t>
            </a:r>
            <a:endParaRPr lang="en-US" altLang="zh-CN" sz="168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79400" y="955675"/>
            <a:ext cx="4452620" cy="408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65" b="1" i="1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Pretraining</a:t>
            </a:r>
            <a:endParaRPr lang="en-US" altLang="zh-CN" sz="2065" b="1" i="1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057140" y="955675"/>
            <a:ext cx="4452620" cy="408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65" b="1" i="1">
                <a:effectLst/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Predicting</a:t>
            </a:r>
            <a:endParaRPr lang="en-US" altLang="zh-CN" sz="2065" b="1" i="1">
              <a:effectLst/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pic>
        <p:nvPicPr>
          <p:cNvPr id="73" name="图片 72" descr="圈1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18320" y="1504315"/>
            <a:ext cx="304800" cy="296545"/>
          </a:xfrm>
          <a:prstGeom prst="rect">
            <a:avLst/>
          </a:prstGeom>
        </p:spPr>
      </p:pic>
      <p:pic>
        <p:nvPicPr>
          <p:cNvPr id="74" name="图片 73" descr="圈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18320" y="4886325"/>
            <a:ext cx="304800" cy="29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Pretraining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4748729" y="5645154"/>
            <a:ext cx="2743200" cy="365125"/>
          </a:xfrm>
        </p:spPr>
        <p:txBody>
          <a:bodyPr/>
          <a:lstStyle/>
          <a:p>
            <a:fld id="{2C70F087-F965-4516-90B2-78CF5E9C11DA}" type="slidenum">
              <a:rPr lang="zh-CN" altLang="en-US" smtClean="0">
                <a:latin typeface="Rockwell Regular" panose="02060503020205020403" charset="0"/>
                <a:cs typeface="Rockwell Regular" panose="02060503020205020403" charset="0"/>
              </a:rPr>
            </a:fld>
            <a:endParaRPr lang="zh-CN" altLang="en-US" dirty="0" smtClean="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09975" y="927735"/>
            <a:ext cx="84670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Rockwell Regular" panose="02060503020205020403" charset="0"/>
                <a:cs typeface="Rockwell Regular" panose="02060503020205020403" charset="0"/>
              </a:rPr>
              <a:t>Transformer Pretraining: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Handles long-range dependencies in multivariate time series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Pretrained per metric cluster on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adjustment-free data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Trained with two tasks: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forecasting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and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masked reconstruction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Loss: average squared error, ignoring missing data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11" name="334E55B0-647D-440b-865C-3EC943EB4CBC-10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0860" y="2861310"/>
            <a:ext cx="5741035" cy="907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38575" y="3882390"/>
            <a:ext cx="8298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N: 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number of samples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S: 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sequence length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d: number of metrics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pic>
        <p:nvPicPr>
          <p:cNvPr id="13" name="334E55B0-647D-440b-865C-3EC943EB4CBC-11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25" y="4946650"/>
            <a:ext cx="688340" cy="252095"/>
          </a:xfrm>
          <a:prstGeom prst="rect">
            <a:avLst/>
          </a:prstGeom>
        </p:spPr>
      </p:pic>
      <p:pic>
        <p:nvPicPr>
          <p:cNvPr id="14" name="334E55B0-647D-440b-865C-3EC943EB4CBC-12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15" y="5300980"/>
            <a:ext cx="684000" cy="323787"/>
          </a:xfrm>
          <a:prstGeom prst="rect">
            <a:avLst/>
          </a:prstGeom>
        </p:spPr>
      </p:pic>
      <p:pic>
        <p:nvPicPr>
          <p:cNvPr id="16" name="334E55B0-647D-440b-865C-3EC943EB4CBC-13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970" y="5777865"/>
            <a:ext cx="688340" cy="2438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51375" y="4857115"/>
            <a:ext cx="6893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– true value (sample i, timestep j, metric k)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1375" y="5689600"/>
            <a:ext cx="6893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– availability mask (1 if valid, 0 if missing)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51375" y="5249545"/>
            <a:ext cx="6893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– predicted or reconstructed value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2100" y="868680"/>
            <a:ext cx="361759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200" b="1" i="1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Pretraining</a:t>
            </a:r>
            <a:endParaRPr lang="en-US" altLang="zh-CN" sz="2200" b="1" i="1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527628" y="1266825"/>
            <a:ext cx="3677977" cy="5466080"/>
            <a:chOff x="1138" y="2047"/>
            <a:chExt cx="3932" cy="6400"/>
          </a:xfrm>
        </p:grpSpPr>
        <p:sp>
          <p:nvSpPr>
            <p:cNvPr id="37" name="同侧圆角矩形 36"/>
            <p:cNvSpPr/>
            <p:nvPr/>
          </p:nvSpPr>
          <p:spPr>
            <a:xfrm rot="16200000">
              <a:off x="-368" y="3553"/>
              <a:ext cx="6393" cy="3381"/>
            </a:xfrm>
            <a:prstGeom prst="round2SameRect">
              <a:avLst/>
            </a:pr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3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pic>
          <p:nvPicPr>
            <p:cNvPr id="44" name="图片 43" descr="full_line_50pts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05" y="2208"/>
              <a:ext cx="1972" cy="512"/>
            </a:xfrm>
            <a:prstGeom prst="rect">
              <a:avLst/>
            </a:prstGeom>
          </p:spPr>
        </p:pic>
        <p:pic>
          <p:nvPicPr>
            <p:cNvPr id="47" name="图片 46" descr="predict_task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04" y="5030"/>
              <a:ext cx="1963" cy="509"/>
            </a:xfrm>
            <a:prstGeom prst="rect">
              <a:avLst/>
            </a:prstGeom>
          </p:spPr>
        </p:pic>
        <p:pic>
          <p:nvPicPr>
            <p:cNvPr id="51" name="图片 50" descr="mask_task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" y="6104"/>
              <a:ext cx="1963" cy="509"/>
            </a:xfrm>
            <a:prstGeom prst="rect">
              <a:avLst/>
            </a:prstGeom>
          </p:spPr>
        </p:pic>
        <p:sp>
          <p:nvSpPr>
            <p:cNvPr id="53" name="文本框 52"/>
            <p:cNvSpPr txBox="1"/>
            <p:nvPr/>
          </p:nvSpPr>
          <p:spPr>
            <a:xfrm>
              <a:off x="1565" y="6576"/>
              <a:ext cx="3505" cy="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Reconstruction Task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622" y="3215"/>
              <a:ext cx="329" cy="5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solidFill>
                    <a:schemeClr val="tx1"/>
                  </a:solidFill>
                  <a:latin typeface="Rockwell Regular" panose="02060503020205020403" charset="0"/>
                  <a:cs typeface="Rockwell Regular" panose="02060503020205020403" charset="0"/>
                </a:rPr>
                <a:t>&amp;</a:t>
              </a:r>
              <a:endParaRPr lang="en-US" altLang="zh-CN" sz="2000">
                <a:solidFill>
                  <a:schemeClr val="tx1"/>
                </a:solidFill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95" y="2800"/>
              <a:ext cx="3189" cy="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Adjustment-Free Data 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745" y="3653"/>
              <a:ext cx="2334" cy="826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Transformer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cxnSp>
          <p:nvCxnSpPr>
            <p:cNvPr id="70" name="直接箭头连接符 69"/>
            <p:cNvCxnSpPr>
              <a:stCxn id="69" idx="2"/>
            </p:cNvCxnSpPr>
            <p:nvPr/>
          </p:nvCxnSpPr>
          <p:spPr>
            <a:xfrm flipH="1">
              <a:off x="2906" y="4479"/>
              <a:ext cx="6" cy="404"/>
            </a:xfrm>
            <a:prstGeom prst="straightConnector1">
              <a:avLst/>
            </a:prstGeom>
            <a:ln>
              <a:solidFill>
                <a:srgbClr val="0B1D5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>
              <a:off x="2821" y="7252"/>
              <a:ext cx="6" cy="404"/>
            </a:xfrm>
            <a:prstGeom prst="straightConnector1">
              <a:avLst/>
            </a:prstGeom>
            <a:ln>
              <a:solidFill>
                <a:srgbClr val="0B1D5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665" y="7621"/>
              <a:ext cx="2334" cy="826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Pretrained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  <a:p>
              <a:pPr algn="ctr"/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Transformer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230" y="4949"/>
              <a:ext cx="3243" cy="2270"/>
            </a:xfrm>
            <a:prstGeom prst="roundRect">
              <a:avLst/>
            </a:prstGeom>
            <a:solidFill>
              <a:srgbClr val="F9FCF6">
                <a:alpha val="0"/>
              </a:srgb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3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755" y="5542"/>
              <a:ext cx="2728" cy="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Rockwell Regular" panose="02060503020205020403" charset="0"/>
                  <a:cs typeface="Rockwell Regular" panose="02060503020205020403" charset="0"/>
                </a:rPr>
                <a:t>Prediction Task</a:t>
              </a:r>
              <a:endParaRPr lang="en-US" altLang="zh-CN" sz="200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>
            <p:custDataLst>
              <p:tags r:id="rId1"/>
            </p:custDataLst>
          </p:nvPr>
        </p:nvSpPr>
        <p:spPr>
          <a:xfrm>
            <a:off x="6205855" y="1009015"/>
            <a:ext cx="5822315" cy="3680460"/>
          </a:xfrm>
          <a:prstGeom prst="rect">
            <a:avLst/>
          </a:prstGeom>
          <a:solidFill>
            <a:srgbClr val="E3D1DF"/>
          </a:solidFill>
          <a:ln>
            <a:solidFill>
              <a:srgbClr val="E3D1D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3200">
                <a:latin typeface="Rockwell Regular" panose="02060503020205020403" charset="0"/>
                <a:cs typeface="Rockwell Regular" panose="02060503020205020403" charset="0"/>
              </a:rPr>
              <a:t> </a:t>
            </a:r>
            <a:endParaRPr lang="en-US" altLang="zh-CN" sz="3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229870" y="986155"/>
            <a:ext cx="5733415" cy="3681095"/>
          </a:xfrm>
          <a:prstGeom prst="rect">
            <a:avLst/>
          </a:prstGeom>
          <a:solidFill>
            <a:srgbClr val="E3D1DF"/>
          </a:solidFill>
          <a:ln>
            <a:solidFill>
              <a:srgbClr val="E3D1D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3200">
                <a:latin typeface="Rockwell Regular" panose="02060503020205020403" charset="0"/>
                <a:cs typeface="Rockwell Regular" panose="02060503020205020403" charset="0"/>
              </a:rPr>
              <a:t> </a:t>
            </a:r>
            <a:endParaRPr lang="en-US" altLang="zh-CN" sz="3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Homogeneous Cell Modeling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4" name="图片 13" descr="信号强度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670" y="2301240"/>
            <a:ext cx="728345" cy="603250"/>
          </a:xfrm>
          <a:prstGeom prst="rect">
            <a:avLst/>
          </a:prstGeom>
        </p:spPr>
      </p:pic>
      <p:pic>
        <p:nvPicPr>
          <p:cNvPr id="15" name="图片 14" descr="信号强度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0110" y="2301875"/>
            <a:ext cx="728980" cy="602615"/>
          </a:xfrm>
          <a:prstGeom prst="rect">
            <a:avLst/>
          </a:prstGeom>
        </p:spPr>
      </p:pic>
      <p:pic>
        <p:nvPicPr>
          <p:cNvPr id="16" name="图片 15" descr="信号强度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0975" y="1537335"/>
            <a:ext cx="728980" cy="602615"/>
          </a:xfrm>
          <a:prstGeom prst="rect">
            <a:avLst/>
          </a:prstGeom>
        </p:spPr>
      </p:pic>
      <p:pic>
        <p:nvPicPr>
          <p:cNvPr id="17" name="图片 16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58085" y="2981960"/>
            <a:ext cx="1164590" cy="116459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H="1" flipV="1">
            <a:off x="3047365" y="2639695"/>
            <a:ext cx="11430" cy="384175"/>
          </a:xfrm>
          <a:prstGeom prst="straightConnector1">
            <a:avLst/>
          </a:prstGeom>
          <a:ln w="69850" cap="rnd" cmpd="sng">
            <a:solidFill>
              <a:schemeClr val="accent1">
                <a:shade val="50000"/>
              </a:schemeClr>
            </a:solidFill>
            <a:prstDash val="solid"/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六边形 52"/>
          <p:cNvSpPr/>
          <p:nvPr/>
        </p:nvSpPr>
        <p:spPr>
          <a:xfrm>
            <a:off x="2541270" y="1334770"/>
            <a:ext cx="1069340" cy="982980"/>
          </a:xfrm>
          <a:prstGeom prst="hexagon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672715" y="2329815"/>
            <a:ext cx="89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cell_t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4285615" y="2099945"/>
            <a:ext cx="1069340" cy="982980"/>
          </a:xfrm>
          <a:prstGeom prst="hexagon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六边形 55"/>
          <p:cNvSpPr/>
          <p:nvPr/>
        </p:nvSpPr>
        <p:spPr>
          <a:xfrm>
            <a:off x="701675" y="2099310"/>
            <a:ext cx="1069340" cy="983615"/>
          </a:xfrm>
          <a:prstGeom prst="hexagon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366895" y="311404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cell_s_1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2145" y="3126105"/>
            <a:ext cx="116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cell_s_2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795780" y="948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Strongest RSRP+</a:t>
            </a:r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CIO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cxnSp>
        <p:nvCxnSpPr>
          <p:cNvPr id="60" name="直接箭头连接符 59"/>
          <p:cNvCxnSpPr>
            <a:stCxn id="17" idx="3"/>
          </p:cNvCxnSpPr>
          <p:nvPr/>
        </p:nvCxnSpPr>
        <p:spPr>
          <a:xfrm flipV="1">
            <a:off x="3622675" y="2617470"/>
            <a:ext cx="568960" cy="94678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7" idx="1"/>
          </p:cNvCxnSpPr>
          <p:nvPr/>
        </p:nvCxnSpPr>
        <p:spPr>
          <a:xfrm flipH="1" flipV="1">
            <a:off x="1868805" y="2654300"/>
            <a:ext cx="589280" cy="90995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图片 61" descr="错误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68805" y="2901950"/>
            <a:ext cx="603250" cy="603250"/>
          </a:xfrm>
          <a:prstGeom prst="rect">
            <a:avLst/>
          </a:prstGeom>
        </p:spPr>
      </p:pic>
      <p:pic>
        <p:nvPicPr>
          <p:cNvPr id="63" name="图片 62" descr="错误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66795" y="2901950"/>
            <a:ext cx="603250" cy="603250"/>
          </a:xfrm>
          <a:prstGeom prst="rect">
            <a:avLst/>
          </a:prstGeom>
        </p:spPr>
      </p:pic>
      <p:sp>
        <p:nvSpPr>
          <p:cNvPr id="64" name="六边形 63"/>
          <p:cNvSpPr/>
          <p:nvPr/>
        </p:nvSpPr>
        <p:spPr>
          <a:xfrm>
            <a:off x="7464425" y="1334770"/>
            <a:ext cx="3170555" cy="2548255"/>
          </a:xfrm>
          <a:prstGeom prst="hexagon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六边形 64"/>
          <p:cNvSpPr/>
          <p:nvPr/>
        </p:nvSpPr>
        <p:spPr>
          <a:xfrm>
            <a:off x="8178165" y="1825625"/>
            <a:ext cx="1784350" cy="1534160"/>
          </a:xfrm>
          <a:prstGeom prst="hexagon">
            <a:avLst>
              <a:gd name="adj" fmla="val 25008"/>
              <a:gd name="vf" fmla="val 115470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6" name="334E55B0-647D-440b-865C-3EC943EB4CBC-17" descr="/Users/bytedance/Library/Containers/com.kingsoft.wpsoffice.mac/Data/tmp/wpsoffice.SXKqTp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" y="4346575"/>
            <a:ext cx="5616000" cy="280902"/>
          </a:xfrm>
          <a:prstGeom prst="rect">
            <a:avLst/>
          </a:prstGeom>
        </p:spPr>
      </p:pic>
      <p:pic>
        <p:nvPicPr>
          <p:cNvPr id="68" name="图片 67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9485" y="1817370"/>
            <a:ext cx="500380" cy="500380"/>
          </a:xfrm>
          <a:prstGeom prst="rect">
            <a:avLst/>
          </a:prstGeom>
        </p:spPr>
      </p:pic>
      <p:pic>
        <p:nvPicPr>
          <p:cNvPr id="69" name="图片 68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1420" y="2301875"/>
            <a:ext cx="500380" cy="500380"/>
          </a:xfrm>
          <a:prstGeom prst="rect">
            <a:avLst/>
          </a:prstGeom>
        </p:spPr>
      </p:pic>
      <p:pic>
        <p:nvPicPr>
          <p:cNvPr id="70" name="图片 69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9865" y="2830195"/>
            <a:ext cx="500380" cy="500380"/>
          </a:xfrm>
          <a:prstGeom prst="rect">
            <a:avLst/>
          </a:prstGeom>
        </p:spPr>
      </p:pic>
      <p:pic>
        <p:nvPicPr>
          <p:cNvPr id="71" name="图片 70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3415" y="2329815"/>
            <a:ext cx="500380" cy="500380"/>
          </a:xfrm>
          <a:prstGeom prst="rect">
            <a:avLst/>
          </a:prstGeom>
        </p:spPr>
      </p:pic>
      <p:pic>
        <p:nvPicPr>
          <p:cNvPr id="72" name="图片 71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0180" y="1835150"/>
            <a:ext cx="500380" cy="500380"/>
          </a:xfrm>
          <a:prstGeom prst="rect">
            <a:avLst/>
          </a:prstGeom>
        </p:spPr>
      </p:pic>
      <p:pic>
        <p:nvPicPr>
          <p:cNvPr id="73" name="图片 72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59800" y="2830195"/>
            <a:ext cx="500380" cy="500380"/>
          </a:xfrm>
          <a:prstGeom prst="rect">
            <a:avLst/>
          </a:prstGeom>
        </p:spPr>
      </p:pic>
      <p:pic>
        <p:nvPicPr>
          <p:cNvPr id="74" name="图片 73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3040" y="1876425"/>
            <a:ext cx="500380" cy="500380"/>
          </a:xfrm>
          <a:prstGeom prst="rect">
            <a:avLst/>
          </a:prstGeom>
        </p:spPr>
      </p:pic>
      <p:pic>
        <p:nvPicPr>
          <p:cNvPr id="75" name="图片 74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62135" y="1332865"/>
            <a:ext cx="500380" cy="500380"/>
          </a:xfrm>
          <a:prstGeom prst="rect">
            <a:avLst/>
          </a:prstGeom>
        </p:spPr>
      </p:pic>
      <p:pic>
        <p:nvPicPr>
          <p:cNvPr id="76" name="图片 75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73795" y="1334770"/>
            <a:ext cx="500380" cy="500380"/>
          </a:xfrm>
          <a:prstGeom prst="rect">
            <a:avLst/>
          </a:prstGeom>
        </p:spPr>
      </p:pic>
      <p:pic>
        <p:nvPicPr>
          <p:cNvPr id="77" name="图片 76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80245" y="3330575"/>
            <a:ext cx="500380" cy="500380"/>
          </a:xfrm>
          <a:prstGeom prst="rect">
            <a:avLst/>
          </a:prstGeom>
        </p:spPr>
      </p:pic>
      <p:pic>
        <p:nvPicPr>
          <p:cNvPr id="78" name="图片 77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8205" y="1876425"/>
            <a:ext cx="500380" cy="500380"/>
          </a:xfrm>
          <a:prstGeom prst="rect">
            <a:avLst/>
          </a:prstGeom>
        </p:spPr>
      </p:pic>
      <p:pic>
        <p:nvPicPr>
          <p:cNvPr id="79" name="图片 78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84715" y="2830195"/>
            <a:ext cx="500380" cy="500380"/>
          </a:xfrm>
          <a:prstGeom prst="rect">
            <a:avLst/>
          </a:prstGeom>
        </p:spPr>
      </p:pic>
      <p:pic>
        <p:nvPicPr>
          <p:cNvPr id="80" name="图片 79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97440" y="2376805"/>
            <a:ext cx="500380" cy="500380"/>
          </a:xfrm>
          <a:prstGeom prst="rect">
            <a:avLst/>
          </a:prstGeom>
        </p:spPr>
      </p:pic>
      <p:pic>
        <p:nvPicPr>
          <p:cNvPr id="81" name="图片 80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59420" y="1334770"/>
            <a:ext cx="500380" cy="500380"/>
          </a:xfrm>
          <a:prstGeom prst="rect">
            <a:avLst/>
          </a:prstGeom>
        </p:spPr>
      </p:pic>
      <p:pic>
        <p:nvPicPr>
          <p:cNvPr id="82" name="图片 81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77785" y="2376805"/>
            <a:ext cx="500380" cy="500380"/>
          </a:xfrm>
          <a:prstGeom prst="rect">
            <a:avLst/>
          </a:prstGeom>
        </p:spPr>
      </p:pic>
      <p:pic>
        <p:nvPicPr>
          <p:cNvPr id="83" name="图片 82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13040" y="2859405"/>
            <a:ext cx="500380" cy="500380"/>
          </a:xfrm>
          <a:prstGeom prst="rect">
            <a:avLst/>
          </a:prstGeom>
        </p:spPr>
      </p:pic>
      <p:pic>
        <p:nvPicPr>
          <p:cNvPr id="84" name="图片 83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78165" y="3330575"/>
            <a:ext cx="500380" cy="500380"/>
          </a:xfrm>
          <a:prstGeom prst="rect">
            <a:avLst/>
          </a:prstGeom>
        </p:spPr>
      </p:pic>
      <p:pic>
        <p:nvPicPr>
          <p:cNvPr id="85" name="图片 84" descr="用户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21420" y="3359785"/>
            <a:ext cx="500380" cy="500380"/>
          </a:xfrm>
          <a:prstGeom prst="rect">
            <a:avLst/>
          </a:prstGeom>
        </p:spPr>
      </p:pic>
      <p:pic>
        <p:nvPicPr>
          <p:cNvPr id="86" name="图片 85" descr="用户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1800" y="2317750"/>
            <a:ext cx="500380" cy="500380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175375" y="3989070"/>
            <a:ext cx="6026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(under uniform user density assumption)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pic>
        <p:nvPicPr>
          <p:cNvPr id="88" name="334E55B0-647D-440b-865C-3EC943EB4CBC-18" descr="/Users/bytedance/Library/Containers/com.kingsoft.wpsoffice.mac/Data/tmp/wpsoffice.fsyhiJwpsoffic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52970" y="4357370"/>
            <a:ext cx="3678555" cy="280670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229870" y="4673600"/>
            <a:ext cx="5733415" cy="2386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Transmission power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TP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 directly affects the received signal strength(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RSRP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Cell Individual Offset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CIO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 is used for load balancing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 User equipment chooses serving cell with strongest weighted signal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endParaRPr lang="zh-CN" altLang="en-US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382250" y="15373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568440" y="4879975"/>
            <a:ext cx="4649470" cy="398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6096000" y="4701540"/>
            <a:ext cx="6096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Assume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uniform user density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across the cell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TP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and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CIO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adjustments change the cell coverage area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Workload change is estimated by the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 area ratio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before and after adjustment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243185" y="3237865"/>
            <a:ext cx="1784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After 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adjustment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205855" y="3282315"/>
            <a:ext cx="1784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Before 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adjustment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cxnSp>
        <p:nvCxnSpPr>
          <p:cNvPr id="96" name="直接箭头连接符 95"/>
          <p:cNvCxnSpPr>
            <a:stCxn id="95" idx="0"/>
          </p:cNvCxnSpPr>
          <p:nvPr/>
        </p:nvCxnSpPr>
        <p:spPr>
          <a:xfrm flipV="1">
            <a:off x="7098665" y="3039110"/>
            <a:ext cx="495300" cy="243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94" idx="0"/>
          </p:cNvCxnSpPr>
          <p:nvPr/>
        </p:nvCxnSpPr>
        <p:spPr>
          <a:xfrm flipH="1" flipV="1">
            <a:off x="9939020" y="2755265"/>
            <a:ext cx="1196975" cy="48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6175375" y="966470"/>
            <a:ext cx="6026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Workload before and after adjustment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Adjusting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237105" y="996315"/>
            <a:ext cx="7588885" cy="3684905"/>
            <a:chOff x="-239" y="2351"/>
            <a:chExt cx="9430" cy="4560"/>
          </a:xfrm>
        </p:grpSpPr>
        <p:sp>
          <p:nvSpPr>
            <p:cNvPr id="65" name="单圆角矩形 64"/>
            <p:cNvSpPr/>
            <p:nvPr/>
          </p:nvSpPr>
          <p:spPr>
            <a:xfrm>
              <a:off x="36" y="2351"/>
              <a:ext cx="9124" cy="4560"/>
            </a:xfrm>
            <a:prstGeom prst="round1Rect">
              <a:avLst/>
            </a:prstGeom>
            <a:solidFill>
              <a:schemeClr val="accent4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30"/>
            </a:p>
          </p:txBody>
        </p:sp>
        <p:sp>
          <p:nvSpPr>
            <p:cNvPr id="25" name="矩形 24"/>
            <p:cNvSpPr/>
            <p:nvPr/>
          </p:nvSpPr>
          <p:spPr>
            <a:xfrm>
              <a:off x="3018" y="2649"/>
              <a:ext cx="2392" cy="935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HC-PEP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pic>
          <p:nvPicPr>
            <p:cNvPr id="38" name="图片 37" descr="调控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76" y="2677"/>
              <a:ext cx="731" cy="846"/>
            </a:xfrm>
            <a:prstGeom prst="rect">
              <a:avLst/>
            </a:prstGeom>
          </p:spPr>
        </p:pic>
        <p:pic>
          <p:nvPicPr>
            <p:cNvPr id="39" name="图片 38" descr="full_line_50pts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" y="4099"/>
              <a:ext cx="2021" cy="58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-239" y="4582"/>
              <a:ext cx="3363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Times New Roman Regular" panose="02020503050405090304" charset="0"/>
                  <a:cs typeface="Times New Roman Regular" panose="02020503050405090304" charset="0"/>
                </a:rPr>
                <a:t>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</a:rPr>
                <a:t>Workload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History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666" y="4071"/>
              <a:ext cx="3436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Times New Roman Regular" panose="02020503050405090304" charset="0"/>
                  <a:cs typeface="Times New Roman Regular" panose="02020503050405090304" charset="0"/>
                  <a:sym typeface="+mn-ea"/>
                </a:rPr>
                <a:t>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Workload Prediction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endParaRPr>
            </a:p>
          </p:txBody>
        </p:sp>
        <p:pic>
          <p:nvPicPr>
            <p:cNvPr id="59" name="图片 58" descr="workload_adjust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2" y="3526"/>
              <a:ext cx="2024" cy="580"/>
            </a:xfrm>
            <a:prstGeom prst="rect">
              <a:avLst/>
            </a:prstGeom>
          </p:spPr>
        </p:pic>
        <p:pic>
          <p:nvPicPr>
            <p:cNvPr id="23" name="图片 22" descr="乘1_线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98" y="3526"/>
              <a:ext cx="497" cy="576"/>
            </a:xfrm>
            <a:prstGeom prst="rect">
              <a:avLst/>
            </a:prstGeom>
          </p:spPr>
        </p:pic>
        <p:sp>
          <p:nvSpPr>
            <p:cNvPr id="78" name="文本框 77"/>
            <p:cNvSpPr txBox="1"/>
            <p:nvPr/>
          </p:nvSpPr>
          <p:spPr>
            <a:xfrm>
              <a:off x="6919" y="2365"/>
              <a:ext cx="2013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buFont typeface="+mj-ea"/>
                <a:buNone/>
              </a:pPr>
              <a:r>
                <a:rPr lang="en-US" altLang="zh-CN" sz="1815">
                  <a:latin typeface="Rockwell Regular" panose="02060503020205020403" charset="0"/>
                  <a:ea typeface="等线" charset="0"/>
                  <a:cs typeface="Rockwell Regular" panose="02060503020205020403" charset="0"/>
                  <a:sym typeface="+mn-ea"/>
                </a:rPr>
                <a:t>Adjusting</a:t>
              </a:r>
              <a:endParaRPr lang="en-US" altLang="zh-CN" sz="1815">
                <a:latin typeface="Rockwell Regular" panose="02060503020205020403" charset="0"/>
                <a:ea typeface="等线" charset="0"/>
                <a:cs typeface="Rockwell Regular" panose="02060503020205020403" charset="0"/>
                <a:sym typeface="+mn-ea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2355" y="4574"/>
              <a:ext cx="688" cy="0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041" y="4102"/>
              <a:ext cx="2392" cy="935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Workload’s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Transformer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5" y="3496"/>
              <a:ext cx="3466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</a:rPr>
                <a:t>TP &amp; CIO Changes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pic>
          <p:nvPicPr>
            <p:cNvPr id="26" name="图片 25" descr="full_line_50pts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" y="5426"/>
              <a:ext cx="2021" cy="58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3041" y="5259"/>
              <a:ext cx="2392" cy="935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Interference’s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Transformer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-239" y="6005"/>
              <a:ext cx="3466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</a:rPr>
                <a:t>Interference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History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pic>
          <p:nvPicPr>
            <p:cNvPr id="87" name="图片 86" descr="workload_adjust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24" y="5426"/>
              <a:ext cx="2024" cy="580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5498" y="5977"/>
              <a:ext cx="3693" cy="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Interference Prediction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endParaRPr>
            </a:p>
          </p:txBody>
        </p:sp>
        <p:cxnSp>
          <p:nvCxnSpPr>
            <p:cNvPr id="95" name="肘形连接符 94"/>
            <p:cNvCxnSpPr>
              <a:stCxn id="25" idx="3"/>
              <a:endCxn id="23" idx="0"/>
            </p:cNvCxnSpPr>
            <p:nvPr/>
          </p:nvCxnSpPr>
          <p:spPr>
            <a:xfrm>
              <a:off x="5411" y="3117"/>
              <a:ext cx="337" cy="409"/>
            </a:xfrm>
            <a:prstGeom prst="bentConnector2">
              <a:avLst/>
            </a:prstGeom>
            <a:ln>
              <a:solidFill>
                <a:srgbClr val="0B1D5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2330" y="5741"/>
              <a:ext cx="688" cy="0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34" idx="3"/>
            </p:cNvCxnSpPr>
            <p:nvPr/>
          </p:nvCxnSpPr>
          <p:spPr>
            <a:xfrm>
              <a:off x="5433" y="5727"/>
              <a:ext cx="1091" cy="0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2298" y="3100"/>
              <a:ext cx="688" cy="0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5995" y="3806"/>
              <a:ext cx="486" cy="0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20" idx="3"/>
              <a:endCxn id="23" idx="2"/>
            </p:cNvCxnSpPr>
            <p:nvPr/>
          </p:nvCxnSpPr>
          <p:spPr>
            <a:xfrm flipV="1">
              <a:off x="5433" y="4102"/>
              <a:ext cx="314" cy="468"/>
            </a:xfrm>
            <a:prstGeom prst="bentConnector2">
              <a:avLst/>
            </a:prstGeom>
            <a:ln>
              <a:solidFill>
                <a:srgbClr val="0B1D5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79" name="图片 78" descr="圈1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08" y="2484"/>
              <a:ext cx="370" cy="397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80390" y="4806950"/>
            <a:ext cx="1154620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90204"/>
              <a:buChar char="•"/>
            </a:pP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Transformer predicts workload and interference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without parameter adjustments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Homogeneous Cell Parameter Effect Predictor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HC-PEP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</a:t>
            </a:r>
            <a:r>
              <a:rPr lang="zh-CN" altLang="en-US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：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lvl="1">
              <a:buFont typeface="Arial" panose="020B0604020202090204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I ntegrates physical parameter effects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TP&amp;CIO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  into workload prediction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lvl="1">
              <a:buFont typeface="Arial" panose="020B0604020202090204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Acts as a multiplier on Transformer outputs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pPr lvl="1">
              <a:buFont typeface="Arial" panose="020B0604020202090204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Adjusts workload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based on area ratio derived from parameter changes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lvl="1">
              <a:buFont typeface="Arial" panose="020B0604020202090204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Eliminates the need for additional adjustment data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ea typeface="等线" charset="0"/>
                <a:cs typeface="Rockwell Regular" panose="02060503020205020403" charset="0"/>
                <a:sym typeface="+mn-ea"/>
              </a:rPr>
              <a:t>Propagating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-318135" y="982980"/>
            <a:ext cx="6463030" cy="3029585"/>
            <a:chOff x="-786" y="1548"/>
            <a:chExt cx="10178" cy="4771"/>
          </a:xfrm>
        </p:grpSpPr>
        <p:sp>
          <p:nvSpPr>
            <p:cNvPr id="8" name="单圆角矩形 7"/>
            <p:cNvSpPr/>
            <p:nvPr/>
          </p:nvSpPr>
          <p:spPr>
            <a:xfrm rot="5400000">
              <a:off x="2455" y="-633"/>
              <a:ext cx="4757" cy="9119"/>
            </a:xfrm>
            <a:prstGeom prst="round1Rect">
              <a:avLst/>
            </a:prstGeom>
            <a:solidFill>
              <a:srgbClr val="4DA8DA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3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-786" y="2540"/>
              <a:ext cx="5409" cy="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Times New Roman Regular" panose="02020503050405090304" charset="0"/>
                  <a:cs typeface="Times New Roman Regular" panose="02020503050405090304" charset="0"/>
                  <a:sym typeface="+mn-ea"/>
                </a:rPr>
                <a:t>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Workload Prediction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endParaRPr>
            </a:p>
          </p:txBody>
        </p:sp>
        <p:pic>
          <p:nvPicPr>
            <p:cNvPr id="10" name="图片 9" descr="workload_adjust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87" y="1995"/>
              <a:ext cx="2024" cy="580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681" y="4139"/>
              <a:ext cx="2156" cy="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</a:rPr>
                <a:t>QoS </a:t>
              </a:r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History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476" y="1727"/>
              <a:ext cx="2917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buFont typeface="+mj-ea"/>
                <a:buNone/>
              </a:pPr>
              <a:r>
                <a:rPr lang="en-US" altLang="zh-CN" sz="1815">
                  <a:latin typeface="Rockwell Regular" panose="02060503020205020403" charset="0"/>
                  <a:ea typeface="等线" charset="0"/>
                  <a:cs typeface="Rockwell Regular" panose="02060503020205020403" charset="0"/>
                  <a:sym typeface="+mn-ea"/>
                </a:rPr>
                <a:t>Propagating</a:t>
              </a:r>
              <a:endParaRPr lang="en-US" altLang="zh-CN" sz="1815">
                <a:latin typeface="Rockwell Regular" panose="02060503020205020403" charset="0"/>
                <a:ea typeface="等线" charset="0"/>
                <a:cs typeface="Rockwell Regular" panose="02060503020205020403" charset="0"/>
                <a:sym typeface="+mn-ea"/>
              </a:endParaRPr>
            </a:p>
          </p:txBody>
        </p:sp>
        <p:pic>
          <p:nvPicPr>
            <p:cNvPr id="54" name="图片 53" descr="加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0" y="3034"/>
              <a:ext cx="546" cy="636"/>
            </a:xfrm>
            <a:prstGeom prst="rect">
              <a:avLst/>
            </a:prstGeom>
          </p:spPr>
        </p:pic>
        <p:sp>
          <p:nvSpPr>
            <p:cNvPr id="62" name="矩形 61"/>
            <p:cNvSpPr/>
            <p:nvPr/>
          </p:nvSpPr>
          <p:spPr>
            <a:xfrm>
              <a:off x="3847" y="3720"/>
              <a:ext cx="2392" cy="935"/>
            </a:xfrm>
            <a:prstGeom prst="rect">
              <a:avLst/>
            </a:prstGeom>
            <a:solidFill>
              <a:srgbClr val="566E5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QoS’s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  <a:p>
              <a:pPr algn="ctr"/>
              <a:r>
                <a:rPr lang="en-US" altLang="zh-CN" sz="1680">
                  <a:latin typeface="Rockwell Regular" panose="02060503020205020403" charset="0"/>
                  <a:cs typeface="Rockwell Regular" panose="02060503020205020403" charset="0"/>
                </a:rPr>
                <a:t>Transformer</a:t>
              </a:r>
              <a:endParaRPr lang="en-US" altLang="zh-CN" sz="1680">
                <a:latin typeface="Rockwell Regular" panose="02060503020205020403" charset="0"/>
                <a:cs typeface="Rockwell Regular" panose="02060503020205020403" charset="0"/>
              </a:endParaRPr>
            </a:p>
          </p:txBody>
        </p:sp>
        <p:pic>
          <p:nvPicPr>
            <p:cNvPr id="11" name="图片 10" descr="workload_adjust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21" y="5272"/>
              <a:ext cx="2024" cy="58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-689" y="5801"/>
              <a:ext cx="5617" cy="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Interference Prediction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501" y="4721"/>
              <a:ext cx="2598" cy="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50">
                  <a:latin typeface="Rockwell Regular" panose="02060503020205020403" charset="0"/>
                  <a:cs typeface="Rockwell Regular" panose="02060503020205020403" charset="0"/>
                  <a:sym typeface="+mn-ea"/>
                </a:rPr>
                <a:t>QoS Prediction</a:t>
              </a:r>
              <a:endParaRPr lang="en-US" altLang="zh-CN" sz="1550">
                <a:latin typeface="Rockwell Regular" panose="02060503020205020403" charset="0"/>
                <a:cs typeface="Rockwell Regular" panose="02060503020205020403" charset="0"/>
                <a:sym typeface="+mn-ea"/>
              </a:endParaRPr>
            </a:p>
          </p:txBody>
        </p:sp>
        <p:pic>
          <p:nvPicPr>
            <p:cNvPr id="28" name="图片 27" descr="full_line_50pts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4" y="3673"/>
              <a:ext cx="2021" cy="580"/>
            </a:xfrm>
            <a:prstGeom prst="rect">
              <a:avLst/>
            </a:prstGeom>
          </p:spPr>
        </p:pic>
        <p:cxnSp>
          <p:nvCxnSpPr>
            <p:cNvPr id="30" name="直接箭头连接符 29"/>
            <p:cNvCxnSpPr/>
            <p:nvPr/>
          </p:nvCxnSpPr>
          <p:spPr>
            <a:xfrm flipV="1">
              <a:off x="2853" y="4242"/>
              <a:ext cx="996" cy="11"/>
            </a:xfrm>
            <a:prstGeom prst="straightConnector1">
              <a:avLst/>
            </a:prstGeom>
            <a:ln w="12700" cmpd="sng">
              <a:solidFill>
                <a:srgbClr val="0B1D5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5" name="图片 34" descr="workload_adjust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804" y="4028"/>
              <a:ext cx="2024" cy="580"/>
            </a:xfrm>
            <a:prstGeom prst="rect">
              <a:avLst/>
            </a:prstGeom>
          </p:spPr>
        </p:pic>
        <p:pic>
          <p:nvPicPr>
            <p:cNvPr id="13" name="图片 12" descr="加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0" y="4608"/>
              <a:ext cx="546" cy="636"/>
            </a:xfrm>
            <a:prstGeom prst="rect">
              <a:avLst/>
            </a:prstGeom>
          </p:spPr>
        </p:pic>
      </p:grpSp>
      <p:pic>
        <p:nvPicPr>
          <p:cNvPr id="80" name="图片 79" descr="圈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0190" y="1156335"/>
            <a:ext cx="234950" cy="25209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3961765" y="2635250"/>
            <a:ext cx="383540" cy="0"/>
          </a:xfrm>
          <a:prstGeom prst="straightConnector1">
            <a:avLst/>
          </a:prstGeom>
          <a:ln w="12700" cmpd="sng">
            <a:solidFill>
              <a:srgbClr val="0B1D5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055" y="1448435"/>
            <a:ext cx="5871845" cy="22485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3990" y="4359275"/>
            <a:ext cx="11621770" cy="1644650"/>
          </a:xfrm>
          <a:prstGeom prst="rect">
            <a:avLst/>
          </a:prstGeom>
        </p:spPr>
        <p:txBody>
          <a:bodyPr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Parameter changes can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 indirectly affect multiple metrics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, not just workload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PIPCell arranges multiple Transformers according to a dependency graph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Each Transformer predicts a metric cluster from its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history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and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parent predictions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Design captures complex dependencies while avoiding spurious correlations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Example: interference is treated as independent from workload, enforced by the graph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1266094"/>
            <a:ext cx="19050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3" y="1255422"/>
            <a:ext cx="1905000" cy="1905000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185" y="146050"/>
            <a:ext cx="8422217" cy="603250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Content</a:t>
            </a:r>
            <a:endParaRPr lang="zh-CN" altLang="en-US" dirty="0">
              <a:latin typeface="Rockwell" panose="02060503020205020403" pitchFamily="18" charset="77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31" y="1255422"/>
            <a:ext cx="1905000" cy="1905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31" y="4234035"/>
            <a:ext cx="1905000" cy="1905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650023" y="3171094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FABAB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Background</a:t>
            </a:r>
            <a:endParaRPr lang="zh-CN" altLang="en-US" sz="2400" dirty="0">
              <a:solidFill>
                <a:srgbClr val="AFABAB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52440" y="3150235"/>
            <a:ext cx="2127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  <a:sym typeface="+mn-ea"/>
              </a:rPr>
              <a:t>Challenges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76233" y="3150432"/>
            <a:ext cx="53468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Approach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47649" y="6022926"/>
            <a:ext cx="53468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D487F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Evaluation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66460" y="6017258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Conclusion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61" y="4359300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Experiment Setup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7370" y="1155065"/>
            <a:ext cx="9253220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 b="1">
                <a:latin typeface="Rockwell Bold" panose="02060503020205020403" charset="0"/>
                <a:cs typeface="Rockwell Bold" panose="02060503020205020403" charset="0"/>
                <a:sym typeface="+mn-ea"/>
              </a:rPr>
              <a:t>Research Questions (RQs)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RQ1: How does PIPCell perform compared to baselines?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RQ2: How much does each component contribute?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RQ3: How well does PIPCell generalize across regions?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7370" y="2723515"/>
            <a:ext cx="97421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 b="1">
                <a:latin typeface="Rockwell Bold" panose="02060503020205020403" charset="0"/>
                <a:cs typeface="Rockwell Bold" panose="02060503020205020403" charset="0"/>
              </a:rPr>
              <a:t>Dataset</a:t>
            </a:r>
            <a:endParaRPr lang="en-US" altLang="zh-CN" sz="2400" b="1">
              <a:latin typeface="Rockwell Bold" panose="02060503020205020403" charset="0"/>
              <a:cs typeface="Rockwell Bold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Real-world dataset from China Mobile (Aug 11–30, 2022)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1,045 parameter adjustment cases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628 samples per case, sampled every 15 minutes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</a:rPr>
              <a:t>17 monitoring metrics across 3 clusters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Experiment Setup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7370" y="1155065"/>
            <a:ext cx="11184255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 b="1">
                <a:latin typeface="Rockwell Bold" panose="02060503020205020403" charset="0"/>
                <a:cs typeface="Rockwell Bold" panose="02060503020205020403" charset="0"/>
                <a:sym typeface="+mn-ea"/>
              </a:rPr>
              <a:t>Baseline Methods</a:t>
            </a:r>
            <a:endParaRPr lang="en-US" altLang="zh-CN" sz="2400" b="1">
              <a:latin typeface="Rockwell Bold" panose="02060503020205020403" charset="0"/>
              <a:cs typeface="Rockwell Bold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GBRT: Traditional machine learning model for time-series regression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VCNet: Deep neural model for causal effect estimation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β-Intact-VAE: Variational autoencoder capturing latent causal factors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7370" y="2723515"/>
            <a:ext cx="97421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400" b="1">
                <a:latin typeface="Rockwell Bold" panose="02060503020205020403" charset="0"/>
                <a:cs typeface="Rockwell Bold" panose="02060503020205020403" charset="0"/>
                <a:sym typeface="+mn-ea"/>
              </a:rPr>
              <a:t>Evaluation Metrics</a:t>
            </a:r>
            <a:endParaRPr lang="en-US" altLang="zh-CN" sz="2400" b="1">
              <a:latin typeface="Rockwell Bold" panose="02060503020205020403" charset="0"/>
              <a:cs typeface="Rockwell Bold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RMSE — Root Mean Squared Error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sMAPE — Symmetric Mean Absolute Percentage Error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Train/Test Split: 50% / 50%, repeated 10 times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Prediction horizon: 1 day (96 time steps)</a:t>
            </a:r>
            <a:endParaRPr lang="en-US" altLang="zh-CN" sz="2400"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9154795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RQ1: </a:t>
            </a: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</a:rPr>
              <a:t>How Does PIPCell Perform Compared to Baselines?</a:t>
            </a:r>
            <a:endParaRPr lang="zh-CN" altLang="en-US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38325" y="5213985"/>
            <a:ext cx="83940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PIPCell outperforms all baselines with significant accuracy gains 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algn="ctr"/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and robust generalization across scenarios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18590" y="1181100"/>
          <a:ext cx="9233535" cy="34328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3210"/>
                <a:gridCol w="2073910"/>
                <a:gridCol w="1896110"/>
                <a:gridCol w="1953260"/>
                <a:gridCol w="1757045"/>
              </a:tblGrid>
              <a:tr h="57531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Method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ea typeface="quote-cjk-patch"/>
                        <a:cs typeface="Rockwell Bold" panose="02060503020205020403" charset="0"/>
                      </a:endParaRPr>
                    </a:p>
                  </a:txBody>
                  <a:tcPr marL="0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RMSE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sMAPE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</a:tr>
              <a:tr h="32702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22542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GBRT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1.347(0.80)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0.007*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2.440(2.69)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VCNet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6.739(9.53)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5.220(11.5)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24066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>
                          <a:latin typeface="Rockwell Regular" panose="02060503020205020403" charset="0"/>
                          <a:cs typeface="Rockwell Regular" panose="02060503020205020403" charset="0"/>
                          <a:sym typeface="+mn-ea"/>
                        </a:rPr>
                        <a:t>β-Intact-VAE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4.996(10.3)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0.002*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11.693(37.5)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PIPCell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/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/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18590" y="461359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dirty="0">
                <a:solidFill>
                  <a:schemeClr val="dk1"/>
                </a:solidFill>
                <a:latin typeface="Rockwell" panose="02060503020205020403" pitchFamily="18" charset="77"/>
              </a:rPr>
              <a:t>*Statistically significant as p &lt; 0.05</a:t>
            </a:r>
            <a:endParaRPr lang="en-US" altLang="zh-CN" sz="1600" dirty="0">
              <a:solidFill>
                <a:schemeClr val="dk1"/>
              </a:solidFill>
              <a:latin typeface="Rockwell" panose="02060503020205020403" pitchFamily="18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5735" y="4081145"/>
            <a:ext cx="9212580" cy="546100"/>
          </a:xfrm>
          <a:prstGeom prst="rect">
            <a:avLst/>
          </a:prstGeom>
          <a:noFill/>
          <a:ln w="444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38" y="1245432"/>
            <a:ext cx="1905000" cy="1905000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185" y="146050"/>
            <a:ext cx="8422217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Content</a:t>
            </a:r>
            <a:endParaRPr lang="zh-CN" altLang="en-US" dirty="0">
              <a:latin typeface="Rockwell" panose="02060503020205020403" pitchFamily="18" charset="77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51" y="1266217"/>
            <a:ext cx="1905000" cy="1905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1266094"/>
            <a:ext cx="1905000" cy="1905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86" y="3990830"/>
            <a:ext cx="1905000" cy="1905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1" y="4010638"/>
            <a:ext cx="1905000" cy="1905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401445" y="3150235"/>
            <a:ext cx="2069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D487F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Background</a:t>
            </a:r>
            <a:endParaRPr lang="zh-CN" altLang="en-US" sz="2400" dirty="0">
              <a:solidFill>
                <a:srgbClr val="8D487F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167630" y="3150235"/>
            <a:ext cx="1965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Challenges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217025" y="3172460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Approach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50895" y="5895975"/>
            <a:ext cx="1816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Evaluation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33590" y="5895975"/>
            <a:ext cx="1905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Conclusion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RQ2: How Much Does Each Component Contribute?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10030" y="917575"/>
          <a:ext cx="8975725" cy="4572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3360"/>
                <a:gridCol w="1969770"/>
                <a:gridCol w="1576705"/>
                <a:gridCol w="2222500"/>
                <a:gridCol w="1723390"/>
              </a:tblGrid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Variant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ea typeface="quote-cjk-patch"/>
                        <a:cs typeface="Rockwell Bold" panose="02060503020205020403" charset="0"/>
                      </a:endParaRPr>
                    </a:p>
                  </a:txBody>
                  <a:tcPr marL="0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RMSE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sMAPE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PIPCell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/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A1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0.973(0.26)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0.189*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1.409(0.89)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>
                          <a:latin typeface="Rockwell Regular" panose="02060503020205020403" charset="0"/>
                          <a:cs typeface="Rockwell Regular" panose="02060503020205020403" charset="0"/>
                          <a:sym typeface="+mn-ea"/>
                        </a:rPr>
                        <a:t>A2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1.621(0.99)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0.003*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2.005(1.34)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B1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1.458(1.33)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0.013*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2.007(1.80)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B2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5.219(13.7)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0.004*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13.400(44.9)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57150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B3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16.179(49.8)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0.001*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36.496(13.3)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  <a:buNone/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18590" y="54486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dirty="0">
                <a:solidFill>
                  <a:schemeClr val="dk1"/>
                </a:solidFill>
                <a:latin typeface="Rockwell" panose="02060503020205020403" pitchFamily="18" charset="77"/>
              </a:rPr>
              <a:t>*Statistically significant as p &lt; 0.05</a:t>
            </a:r>
            <a:endParaRPr lang="en-US" altLang="zh-CN" sz="1600" dirty="0">
              <a:solidFill>
                <a:schemeClr val="dk1"/>
              </a:solidFill>
              <a:latin typeface="Rockwell" panose="02060503020205020403" pitchFamily="18" charset="77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9395" y="2098675"/>
            <a:ext cx="8975725" cy="546100"/>
          </a:xfrm>
          <a:prstGeom prst="rect">
            <a:avLst/>
          </a:prstGeom>
          <a:noFill/>
          <a:ln w="444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24305" y="5659120"/>
            <a:ext cx="10805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Model Variants: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HC-PEP Replacements:  A1 – Multiplier | A2 – VCNet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Transformer Replacements:  B1 – GBRT | B2 – NLinear | B3 – Autoformer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9213215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RQ3: How Well Does PIPCell Generalize Across Regions?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370" y="5292090"/>
            <a:ext cx="108921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PIPCell maintains high accuracy and robust performance across different regions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18590" y="1181100"/>
          <a:ext cx="9233535" cy="34328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3210"/>
                <a:gridCol w="2073910"/>
                <a:gridCol w="1896110"/>
                <a:gridCol w="1953260"/>
                <a:gridCol w="1757045"/>
              </a:tblGrid>
              <a:tr h="57531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Method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ea typeface="quote-cjk-patch"/>
                        <a:cs typeface="Rockwell Bold" panose="02060503020205020403" charset="0"/>
                      </a:endParaRPr>
                    </a:p>
                  </a:txBody>
                  <a:tcPr marL="0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RMSE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gridSpan="2">
                  <a:txBody>
                    <a:bodyPr/>
                    <a:p>
                      <a:pPr marL="203200" algn="ctr">
                        <a:lnSpc>
                          <a:spcPts val="25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i="0" dirty="0">
                          <a:solidFill>
                            <a:schemeClr val="bg1"/>
                          </a:solidFill>
                          <a:latin typeface="Rockwell Bold" panose="02060503020205020403" charset="0"/>
                          <a:cs typeface="Rockwell Bold" panose="02060503020205020403" charset="0"/>
                        </a:rPr>
                        <a:t>Relative sMAPE</a:t>
                      </a:r>
                      <a:endParaRPr lang="en-US" altLang="zh-CN" sz="1800" b="1" i="0" dirty="0">
                        <a:solidFill>
                          <a:schemeClr val="bg1"/>
                        </a:solidFill>
                        <a:latin typeface="Rockwell Bold" panose="02060503020205020403" charset="0"/>
                        <a:cs typeface="Rockwell Bold" panose="02060503020205020403" charset="0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  <a:tc hMerge="1">
                  <a:tcPr marL="203517" marR="203517" marT="127317" marB="127317" anchor="ctr" anchorCtr="0">
                    <a:solidFill>
                      <a:srgbClr val="9C5F8F"/>
                    </a:solidFill>
                  </a:tcPr>
                </a:tc>
              </a:tr>
              <a:tr h="32702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mean(std)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dirty="0">
                          <a:latin typeface="Rockwell" panose="02060503020205020403" pitchFamily="18" charset="77"/>
                          <a:sym typeface="+mn-ea"/>
                        </a:rPr>
                        <a:t>p-value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22542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GBRT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1.665(0.76)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0.001*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3.294(7.88)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0.002*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VCNet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7.523(14.5)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10.313(19.7)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240665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>
                          <a:latin typeface="Rockwell Regular" panose="02060503020205020403" charset="0"/>
                          <a:cs typeface="Rockwell Regular" panose="02060503020205020403" charset="0"/>
                          <a:sym typeface="+mn-ea"/>
                        </a:rPr>
                        <a:t>β-Intact-VAE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7.259(10.7)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14.127(27.6)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0.000*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PIPCell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0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/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1.000(0.00)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203517" marT="127317" marB="127317" anchor="ctr" anchorCtr="0">
                    <a:solidFill>
                      <a:srgbClr val="E0CEDC"/>
                    </a:solidFill>
                  </a:tcPr>
                </a:tc>
                <a:tc>
                  <a:txBody>
                    <a:bodyPr/>
                    <a:p>
                      <a:pPr marL="203200" indent="0" algn="ctr">
                        <a:lnSpc>
                          <a:spcPts val="2500"/>
                        </a:lnSpc>
                      </a:pPr>
                      <a:r>
                        <a:rPr lang="en-US" altLang="zh-CN" sz="1600" b="0" i="0" dirty="0">
                          <a:latin typeface="Rockwell" panose="02060503020205020403" pitchFamily="18" charset="77"/>
                        </a:rPr>
                        <a:t>/</a:t>
                      </a:r>
                      <a:endParaRPr lang="en-US" altLang="zh-CN" sz="1600" b="0" i="0" dirty="0">
                        <a:latin typeface="Rockwell" panose="02060503020205020403" pitchFamily="18" charset="77"/>
                      </a:endParaRPr>
                    </a:p>
                  </a:txBody>
                  <a:tcPr marL="203517" marR="0" marT="127317" marB="127317" anchor="ctr" anchorCtr="0">
                    <a:solidFill>
                      <a:srgbClr val="E0CEDC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18590" y="461359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dirty="0">
                <a:solidFill>
                  <a:schemeClr val="dk1"/>
                </a:solidFill>
                <a:latin typeface="Rockwell" panose="02060503020205020403" pitchFamily="18" charset="77"/>
              </a:rPr>
              <a:t>*Statistically significant as p &lt; 0.05</a:t>
            </a:r>
            <a:endParaRPr lang="en-US" altLang="zh-CN" sz="1600" dirty="0">
              <a:solidFill>
                <a:schemeClr val="dk1"/>
              </a:solidFill>
              <a:latin typeface="Rockwell" panose="02060503020205020403" pitchFamily="18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35735" y="4081145"/>
            <a:ext cx="9212580" cy="546100"/>
          </a:xfrm>
          <a:prstGeom prst="rect">
            <a:avLst/>
          </a:prstGeom>
          <a:noFill/>
          <a:ln w="444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926719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RQ3: How Well Does PIPCell Generalize Across Regions?</a:t>
            </a:r>
            <a:endParaRPr lang="en-US" altLang="zh-CN" sz="2100" dirty="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casestudy_v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4005" y="950595"/>
            <a:ext cx="8979535" cy="336740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719854" y="1476396"/>
            <a:ext cx="0" cy="1946275"/>
          </a:xfrm>
          <a:prstGeom prst="line">
            <a:avLst/>
          </a:prstGeom>
          <a:ln w="50800" cap="flat" cmpd="sng" algn="ctr">
            <a:solidFill>
              <a:srgbClr val="C62E2E"/>
            </a:solidFill>
            <a:prstDash val="dash"/>
            <a:miter lim="800000"/>
            <a:headEnd type="none"/>
            <a:tailEnd type="non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23050" y="1476471"/>
            <a:ext cx="4475436" cy="63419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TP=18.2dBm   TP=12.2dBm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" y="4519295"/>
            <a:ext cx="122548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TP reduced from 18.2 dBm to 12.2 dBm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Graphical Transformer fails to capture impact after TP drop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HC-PEP enables PIPCell to adapt dynamically and improve accuracy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PIPCell outperforms best baseline GBRT, capturing real effects of parameter changes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41" y="4244242"/>
            <a:ext cx="19050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3" y="1255422"/>
            <a:ext cx="1905000" cy="1905000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185" y="146050"/>
            <a:ext cx="8422217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Content</a:t>
            </a:r>
            <a:endParaRPr lang="zh-CN" altLang="en-US" dirty="0">
              <a:latin typeface="Rockwell" panose="02060503020205020403" pitchFamily="18" charset="77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31" y="1255422"/>
            <a:ext cx="1905000" cy="1905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1266094"/>
            <a:ext cx="1905000" cy="1905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1" y="4212568"/>
            <a:ext cx="1905000" cy="1905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650023" y="3171094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FABAB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Background</a:t>
            </a:r>
            <a:endParaRPr lang="zh-CN" altLang="en-US" sz="2400" dirty="0">
              <a:solidFill>
                <a:srgbClr val="AFABAB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52649" y="315009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Challenges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76233" y="315043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Approach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91159" y="6012131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Evaluation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79795" y="6033133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D487F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Conclusion</a:t>
            </a:r>
            <a:endParaRPr lang="zh-CN" altLang="en-US" sz="2400" dirty="0">
              <a:solidFill>
                <a:srgbClr val="8D487F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Conclusion</a:t>
            </a:r>
            <a:endParaRPr lang="en-US" altLang="zh-CN" dirty="0">
              <a:latin typeface="Rockwell" panose="02060503020205020403" pitchFamily="18" charset="7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3"/>
          </p:nvPr>
        </p:nvSpPr>
        <p:spPr>
          <a:xfrm>
            <a:off x="233045" y="1021080"/>
            <a:ext cx="11825605" cy="778510"/>
          </a:xfrm>
        </p:spPr>
        <p:txBody>
          <a:bodyPr>
            <a:noAutofit/>
          </a:bodyPr>
          <a:p>
            <a:pPr marL="0" indent="0" algn="ctr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711A5F"/>
                </a:solidFill>
                <a:latin typeface="Rockwell Bold" panose="02060503020205020403" charset="0"/>
                <a:cs typeface="Rockwell Bold" panose="02060503020205020403" charset="0"/>
              </a:rPr>
              <a:t> Predicting the Impact of Parameter Adjustments  </a:t>
            </a:r>
            <a:endParaRPr lang="en-US" altLang="zh-CN" b="1" dirty="0">
              <a:solidFill>
                <a:srgbClr val="711A5F"/>
              </a:solidFill>
              <a:latin typeface="Rockwell Bold" panose="02060503020205020403" charset="0"/>
              <a:cs typeface="Rockwell Bold" panose="02060503020205020403" charset="0"/>
            </a:endParaRPr>
          </a:p>
          <a:p>
            <a:pPr marL="0" indent="0" algn="ctr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711A5F"/>
                </a:solidFill>
                <a:latin typeface="Rockwell Bold" panose="02060503020205020403" charset="0"/>
                <a:cs typeface="Rockwell Bold" panose="02060503020205020403" charset="0"/>
              </a:rPr>
              <a:t>on Cellular Networks   </a:t>
            </a:r>
            <a:endParaRPr lang="en-US" altLang="zh-CN" b="1" dirty="0">
              <a:solidFill>
                <a:srgbClr val="711A5F"/>
              </a:solidFill>
              <a:latin typeface="Rockwell Bold" panose="02060503020205020403" charset="0"/>
              <a:cs typeface="Rockwell Bold" panose="020605030202050204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860" y="2710815"/>
            <a:ext cx="3902075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fontAlgn="auto">
              <a:lnSpc>
                <a:spcPct val="150000"/>
              </a:lnSpc>
            </a:pPr>
            <a:r>
              <a:rPr lang="en-US" altLang="zh-CN" sz="2200" b="1" i="1" dirty="0">
                <a:solidFill>
                  <a:srgbClr val="711A5F"/>
                </a:solidFill>
                <a:latin typeface="Rockwell Bold" panose="02060503020205020403" charset="0"/>
                <a:cs typeface="Rockwell Bold" panose="02060503020205020403" charset="0"/>
                <a:sym typeface="+mn-ea"/>
              </a:rPr>
              <a:t>Core innovation</a:t>
            </a:r>
            <a:r>
              <a:rPr lang="en-US" altLang="zh-CN" sz="2200" i="1" dirty="0">
                <a:solidFill>
                  <a:srgbClr val="711A5F"/>
                </a:solidFill>
                <a:latin typeface="Rockwell" panose="02060503020205020403" pitchFamily="18" charset="77"/>
                <a:sym typeface="+mn-ea"/>
              </a:rPr>
              <a:t> </a:t>
            </a:r>
            <a:endParaRPr lang="en-US" altLang="zh-CN" sz="2200" i="1" dirty="0">
              <a:solidFill>
                <a:srgbClr val="711A5F"/>
              </a:solidFill>
              <a:latin typeface="Rockwell" panose="02060503020205020403" pitchFamily="18" charset="77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97805" y="2830830"/>
            <a:ext cx="13169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200" b="1" i="1" dirty="0">
                <a:solidFill>
                  <a:srgbClr val="711A5F"/>
                </a:solidFill>
                <a:latin typeface="Rockwell Bold Italic" panose="02060503020205020403" charset="0"/>
                <a:cs typeface="Rockwell Bold Italic" panose="02060503020205020403" charset="0"/>
                <a:sym typeface="+mn-ea"/>
              </a:rPr>
              <a:t> Design</a:t>
            </a:r>
            <a:endParaRPr lang="en-US" altLang="zh-CN" sz="2200" b="1" i="1" dirty="0">
              <a:solidFill>
                <a:srgbClr val="711A5F"/>
              </a:solidFill>
              <a:latin typeface="Rockwell Bold Italic" panose="02060503020205020403" charset="0"/>
              <a:cs typeface="Rockwell Bold Italic" panose="02060503020205020403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63010" y="3164840"/>
            <a:ext cx="5256530" cy="3237230"/>
            <a:chOff x="3395" y="3823"/>
            <a:chExt cx="8278" cy="5098"/>
          </a:xfrm>
        </p:grpSpPr>
        <p:sp>
          <p:nvSpPr>
            <p:cNvPr id="14" name="圆角矩形 13"/>
            <p:cNvSpPr/>
            <p:nvPr>
              <p:custDataLst>
                <p:tags r:id="rId1"/>
              </p:custDataLst>
            </p:nvPr>
          </p:nvSpPr>
          <p:spPr>
            <a:xfrm>
              <a:off x="3658" y="4087"/>
              <a:ext cx="6706" cy="4834"/>
            </a:xfrm>
            <a:prstGeom prst="roundRect">
              <a:avLst/>
            </a:prstGeom>
            <a:solidFill>
              <a:srgbClr val="E3D1DF"/>
            </a:solidFill>
            <a:ln>
              <a:solidFill>
                <a:srgbClr val="E3D1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2"/>
              </p:custDataLst>
            </p:nvPr>
          </p:nvSpPr>
          <p:spPr>
            <a:xfrm>
              <a:off x="3395" y="3823"/>
              <a:ext cx="8278" cy="32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1" fontAlgn="auto">
                <a:lnSpc>
                  <a:spcPct val="150000"/>
                </a:lnSpc>
              </a:pPr>
              <a:r>
                <a:rPr lang="en-US" altLang="zh-CN" sz="2000" b="1" dirty="0">
                  <a:latin typeface="Rockwell Bold" panose="02060503020205020403" charset="0"/>
                  <a:cs typeface="Rockwell Bold" panose="02060503020205020403" charset="0"/>
                  <a:sym typeface="+mn-ea"/>
                </a:rPr>
                <a:t> Adjusting</a:t>
              </a:r>
              <a:r>
                <a:rPr lang="en-US" altLang="zh-CN" sz="2000" dirty="0">
                  <a:latin typeface="Rockwell" panose="02060503020205020403" pitchFamily="18" charset="0"/>
                  <a:cs typeface="Rockwell" panose="02060503020205020403" pitchFamily="18" charset="0"/>
                  <a:sym typeface="+mn-ea"/>
                </a:rPr>
                <a:t>:</a:t>
              </a:r>
              <a:r>
                <a:rPr lang="en-US" altLang="zh-CN" sz="2000" b="1" dirty="0">
                  <a:latin typeface="Rockwell Bold" panose="02060503020205020403" charset="0"/>
                  <a:cs typeface="Rockwell Bold" panose="02060503020205020403" charset="0"/>
                  <a:sym typeface="+mn-ea"/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  <a:latin typeface="Rockwell" panose="02060503020205020403" pitchFamily="18" charset="77"/>
                  <a:sym typeface="+mn-ea"/>
                </a:rPr>
                <a:t>HC-PEP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refines workload by modeling TP </a:t>
              </a:r>
              <a:endParaRPr lang="en-US" altLang="zh-CN" sz="2000" dirty="0">
                <a:latin typeface="Rockwell" panose="02060503020205020403" pitchFamily="18" charset="77"/>
                <a:sym typeface="+mn-ea"/>
              </a:endParaRPr>
            </a:p>
            <a:p>
              <a:pPr lvl="1" fontAlgn="auto">
                <a:lnSpc>
                  <a:spcPct val="150000"/>
                </a:lnSpc>
              </a:pP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and CIO effects</a:t>
              </a:r>
              <a:endParaRPr lang="en-US" altLang="zh-CN" sz="2000" dirty="0">
                <a:latin typeface="Rockwell" panose="02060503020205020403" pitchFamily="18" charset="77"/>
                <a:sym typeface="+mn-ea"/>
              </a:endParaRPr>
            </a:p>
            <a:p>
              <a:pPr lvl="1" fontAlgn="auto">
                <a:lnSpc>
                  <a:spcPct val="150000"/>
                </a:lnSpc>
              </a:pPr>
              <a:r>
                <a:rPr lang="en-US" altLang="zh-CN" sz="2000" b="1" dirty="0">
                  <a:latin typeface="Rockwell Bold" panose="02060503020205020403" charset="0"/>
                  <a:cs typeface="Rockwell Bold" panose="02060503020205020403" charset="0"/>
                  <a:sym typeface="+mn-ea"/>
                </a:rPr>
                <a:t>Propagating</a:t>
              </a:r>
              <a:r>
                <a:rPr lang="en-US" altLang="zh-CN" sz="2000" dirty="0">
                  <a:latin typeface="Rockwell" panose="02060503020205020403" pitchFamily="18" charset="0"/>
                  <a:cs typeface="Rockwell" panose="02060503020205020403" pitchFamily="18" charset="0"/>
                  <a:sym typeface="+mn-ea"/>
                </a:rPr>
                <a:t>: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  <a:latin typeface="Rockwell" panose="02060503020205020403" pitchFamily="18" charset="77"/>
                </a:rPr>
                <a:t>Graphical Transformers</a:t>
              </a:r>
              <a:r>
                <a:rPr lang="en-US" altLang="zh-CN" sz="2000" dirty="0">
                  <a:latin typeface="Rockwell" panose="02060503020205020403" pitchFamily="18" charset="77"/>
                </a:rPr>
                <a:t> propagate </a:t>
              </a:r>
              <a:endParaRPr lang="en-US" altLang="zh-CN" sz="2000" dirty="0">
                <a:latin typeface="Rockwell" panose="02060503020205020403" pitchFamily="18" charset="77"/>
              </a:endParaRPr>
            </a:p>
            <a:p>
              <a:pPr lvl="1" fontAlgn="auto">
                <a:lnSpc>
                  <a:spcPct val="150000"/>
                </a:lnSpc>
              </a:pPr>
              <a:r>
                <a:rPr lang="en-US" altLang="zh-CN" sz="2000" dirty="0">
                  <a:latin typeface="Rockwell" panose="02060503020205020403" pitchFamily="18" charset="77"/>
                </a:rPr>
                <a:t>parameter impacts across </a:t>
              </a:r>
              <a:endParaRPr lang="en-US" altLang="zh-CN" sz="2000" dirty="0">
                <a:latin typeface="Rockwell" panose="02060503020205020403" pitchFamily="18" charset="77"/>
              </a:endParaRPr>
            </a:p>
            <a:p>
              <a:pPr lvl="1" fontAlgn="auto">
                <a:lnSpc>
                  <a:spcPct val="150000"/>
                </a:lnSpc>
              </a:pPr>
              <a:r>
                <a:rPr lang="en-US" altLang="zh-CN" sz="2000" dirty="0">
                  <a:latin typeface="Rockwell" panose="02060503020205020403" pitchFamily="18" charset="77"/>
                </a:rPr>
                <a:t>metrics</a:t>
              </a:r>
              <a:endParaRPr lang="en-US" altLang="zh-CN" sz="2000" dirty="0">
                <a:latin typeface="Rockwell" panose="02060503020205020403" pitchFamily="18" charset="77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-311785" y="3332480"/>
            <a:ext cx="4191000" cy="3069590"/>
            <a:chOff x="3301" y="4150"/>
            <a:chExt cx="6600" cy="4834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4085" y="4150"/>
              <a:ext cx="5601" cy="4834"/>
            </a:xfrm>
            <a:prstGeom prst="roundRect">
              <a:avLst/>
            </a:prstGeom>
            <a:solidFill>
              <a:srgbClr val="E3D1DF"/>
            </a:solidFill>
            <a:ln>
              <a:solidFill>
                <a:srgbClr val="E3D1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3301" y="4270"/>
              <a:ext cx="6600" cy="32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1" fontAlgn="auto">
                <a:lnSpc>
                  <a:spcPct val="150000"/>
                </a:lnSpc>
              </a:pP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Presents </a:t>
              </a:r>
              <a:r>
                <a:rPr lang="en-US" altLang="zh-CN" sz="2000" dirty="0">
                  <a:solidFill>
                    <a:srgbClr val="C00000"/>
                  </a:solidFill>
                  <a:latin typeface="Rockwell" panose="02060503020205020403" pitchFamily="18" charset="77"/>
                  <a:sym typeface="+mn-ea"/>
                </a:rPr>
                <a:t>PIPCell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, a framework designed to predict how </a:t>
              </a:r>
              <a:r>
                <a:rPr lang="en-US" altLang="zh-CN" sz="2000" dirty="0">
                  <a:solidFill>
                    <a:srgbClr val="C00000"/>
                  </a:solidFill>
                  <a:latin typeface="Rockwell" panose="02060503020205020403" pitchFamily="18" charset="77"/>
                  <a:sym typeface="+mn-ea"/>
                </a:rPr>
                <a:t>changes in cell parameters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impact </a:t>
              </a:r>
              <a:r>
                <a:rPr lang="en-US" altLang="zh-CN" sz="2000" dirty="0">
                  <a:solidFill>
                    <a:srgbClr val="C00000"/>
                  </a:solidFill>
                  <a:latin typeface="Rockwell" panose="02060503020205020403" pitchFamily="18" charset="77"/>
                  <a:sym typeface="+mn-ea"/>
                </a:rPr>
                <a:t>key performance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metrics over time</a:t>
              </a:r>
              <a:endParaRPr lang="en-US" altLang="zh-CN" sz="2000" dirty="0">
                <a:latin typeface="Rockwell" panose="02060503020205020403" pitchFamily="18" charset="77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455025" y="2850515"/>
            <a:ext cx="35560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 i="1" dirty="0">
                <a:solidFill>
                  <a:srgbClr val="711A5F"/>
                </a:solidFill>
                <a:latin typeface="Rockwell Bold Italic" panose="02060503020205020403" charset="0"/>
                <a:cs typeface="Rockwell Bold Italic" panose="02060503020205020403" charset="0"/>
                <a:sym typeface="+mn-ea"/>
              </a:rPr>
              <a:t>Validated performance</a:t>
            </a:r>
            <a:endParaRPr lang="en-US" altLang="zh-CN" sz="2200" b="1" i="1" dirty="0">
              <a:solidFill>
                <a:srgbClr val="711A5F"/>
              </a:solidFill>
              <a:latin typeface="Rockwell Bold Italic" panose="02060503020205020403" charset="0"/>
              <a:cs typeface="Rockwell Bold Italic" panose="02060503020205020403" charset="0"/>
              <a:sym typeface="+mn-ea"/>
            </a:endParaRPr>
          </a:p>
        </p:txBody>
      </p:sp>
      <p:sp>
        <p:nvSpPr>
          <p:cNvPr id="50" name="下箭头 49"/>
          <p:cNvSpPr/>
          <p:nvPr>
            <p:custDataLst>
              <p:tags r:id="rId5"/>
            </p:custDataLst>
          </p:nvPr>
        </p:nvSpPr>
        <p:spPr>
          <a:xfrm>
            <a:off x="5824855" y="2252980"/>
            <a:ext cx="316230" cy="603250"/>
          </a:xfrm>
          <a:prstGeom prst="downArrow">
            <a:avLst/>
          </a:prstGeom>
          <a:solidFill>
            <a:srgbClr val="9C5F8F"/>
          </a:solidFill>
          <a:ln>
            <a:solidFill>
              <a:srgbClr val="9C5F8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>
            <p:custDataLst>
              <p:tags r:id="rId6"/>
            </p:custDataLst>
          </p:nvPr>
        </p:nvSpPr>
        <p:spPr>
          <a:xfrm>
            <a:off x="1836420" y="2264410"/>
            <a:ext cx="316230" cy="603250"/>
          </a:xfrm>
          <a:prstGeom prst="downArrow">
            <a:avLst/>
          </a:prstGeom>
          <a:solidFill>
            <a:srgbClr val="9C5F8F"/>
          </a:solidFill>
          <a:ln>
            <a:solidFill>
              <a:srgbClr val="9C5F8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>
            <p:custDataLst>
              <p:tags r:id="rId7"/>
            </p:custDataLst>
          </p:nvPr>
        </p:nvSpPr>
        <p:spPr>
          <a:xfrm>
            <a:off x="10074910" y="2225675"/>
            <a:ext cx="316230" cy="603250"/>
          </a:xfrm>
          <a:prstGeom prst="downArrow">
            <a:avLst/>
          </a:prstGeom>
          <a:solidFill>
            <a:srgbClr val="9C5F8F"/>
          </a:solidFill>
          <a:ln>
            <a:solidFill>
              <a:srgbClr val="9C5F8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023225" y="3284855"/>
            <a:ext cx="4191000" cy="3069590"/>
            <a:chOff x="3349" y="4150"/>
            <a:chExt cx="6600" cy="4834"/>
          </a:xfrm>
        </p:grpSpPr>
        <p:sp>
          <p:nvSpPr>
            <p:cNvPr id="10" name="圆角矩形 9"/>
            <p:cNvSpPr/>
            <p:nvPr>
              <p:custDataLst>
                <p:tags r:id="rId8"/>
              </p:custDataLst>
            </p:nvPr>
          </p:nvSpPr>
          <p:spPr>
            <a:xfrm>
              <a:off x="4085" y="4150"/>
              <a:ext cx="5601" cy="4834"/>
            </a:xfrm>
            <a:prstGeom prst="roundRect">
              <a:avLst/>
            </a:prstGeom>
            <a:solidFill>
              <a:srgbClr val="E3D1DF"/>
            </a:solidFill>
            <a:ln>
              <a:solidFill>
                <a:srgbClr val="E3D1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3349" y="4270"/>
              <a:ext cx="6600" cy="32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1" fontAlgn="auto">
                <a:lnSpc>
                  <a:spcPct val="150000"/>
                </a:lnSpc>
              </a:pP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Consistently outperforms </a:t>
              </a:r>
              <a:r>
                <a:rPr lang="en-US" altLang="zh-CN" sz="2000" dirty="0">
                  <a:latin typeface="Rockwell" panose="02060503020205020403" pitchFamily="18" charset="77"/>
                  <a:sym typeface="+mn-ea"/>
                </a:rPr>
                <a:t> baselines on real-world datasets from China Mobile , with experiments validating the effectiveness of each component</a:t>
              </a:r>
              <a:endParaRPr lang="en-US" altLang="zh-CN" sz="2000" dirty="0">
                <a:latin typeface="Rockwell" panose="02060503020205020403" pitchFamily="18" charset="77"/>
                <a:sym typeface="+mn-ea"/>
              </a:endParaRPr>
            </a:p>
            <a:p>
              <a:endParaRPr lang="en-US" altLang="zh-CN" sz="2000" dirty="0">
                <a:latin typeface="Rockwell" panose="02060503020205020403" pitchFamily="18" charset="7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2738" y="82062"/>
            <a:ext cx="2579077" cy="785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88440" y="2975610"/>
            <a:ext cx="102825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dirty="0">
                <a:latin typeface="Rockwell" panose="02060503020205020403" pitchFamily="18" charset="77"/>
                <a:ea typeface="黑体" panose="02010609060101010101" pitchFamily="49" charset="-122"/>
              </a:rPr>
              <a:t>This work was conducted at the </a:t>
            </a:r>
            <a:r>
              <a:rPr lang="en-US" altLang="zh-CN" sz="2000" b="1" dirty="0">
                <a:latin typeface="Rockwell Bold" panose="02060503020205020403" charset="0"/>
                <a:ea typeface="黑体" panose="02010609060101010101" pitchFamily="49" charset="-122"/>
                <a:cs typeface="Rockwell Bold" panose="02060503020205020403" charset="0"/>
              </a:rPr>
              <a:t>AIOps Laboratory, School of Software, Nankai University</a:t>
            </a:r>
            <a:r>
              <a:rPr lang="en-US" altLang="zh-CN" sz="2000" dirty="0">
                <a:latin typeface="Rockwell" panose="02060503020205020403" pitchFamily="18" charset="77"/>
                <a:ea typeface="黑体" panose="02010609060101010101" pitchFamily="49" charset="-122"/>
              </a:rPr>
              <a:t> (AIOps@NKU).</a:t>
            </a:r>
            <a:endParaRPr lang="en-US" altLang="zh-CN" sz="2000" dirty="0">
              <a:latin typeface="Rockwell" panose="02060503020205020403" pitchFamily="18" charset="77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dirty="0">
                <a:latin typeface="Rockwell" panose="02060503020205020403" pitchFamily="18" charset="77"/>
                <a:ea typeface="黑体" panose="02010609060101010101" pitchFamily="49" charset="-122"/>
              </a:rPr>
              <a:t>Lab website: </a:t>
            </a:r>
            <a:r>
              <a:rPr lang="en-US" altLang="zh-CN" sz="2000" b="1" dirty="0">
                <a:latin typeface="Rockwell Bold" panose="02060503020205020403" charset="0"/>
                <a:ea typeface="黑体" panose="02010609060101010101" pitchFamily="49" charset="-122"/>
                <a:cs typeface="Rockwell Bold" panose="02060503020205020403" charset="0"/>
              </a:rPr>
              <a:t>https://nkcs.iops.ai/</a:t>
            </a:r>
            <a:endParaRPr lang="en-US" altLang="zh-CN" sz="2000" b="1" dirty="0">
              <a:latin typeface="Rockwell Bold" panose="02060503020205020403" charset="0"/>
              <a:ea typeface="黑体" panose="02010609060101010101" pitchFamily="49" charset="-122"/>
              <a:cs typeface="Rockwell Bold" panose="02060503020205020403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dirty="0">
                <a:latin typeface="Rockwell" panose="02060503020205020403" pitchFamily="18" charset="77"/>
                <a:ea typeface="黑体" panose="02010609060101010101" pitchFamily="49" charset="-122"/>
              </a:rPr>
              <a:t>Contact email: </a:t>
            </a:r>
            <a:r>
              <a:rPr lang="en-US" altLang="zh-CN" sz="2000" b="1" dirty="0">
                <a:latin typeface="Rockwell Bold" panose="02060503020205020403" charset="0"/>
                <a:ea typeface="黑体" panose="02010609060101010101" pitchFamily="49" charset="-122"/>
                <a:cs typeface="Rockwell Bold" panose="02060503020205020403" charset="0"/>
              </a:rPr>
              <a:t>cuitianyu@mail.nankai.edu.cn</a:t>
            </a:r>
            <a:endParaRPr lang="en-US" altLang="zh-CN" sz="2000" b="1" dirty="0">
              <a:latin typeface="Rockwell Bold" panose="02060503020205020403" charset="0"/>
              <a:ea typeface="黑体" panose="02010609060101010101" pitchFamily="49" charset="-122"/>
              <a:cs typeface="Rockwell Bold" panose="02060503020205020403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dirty="0">
                <a:latin typeface="Rockwell" panose="02060503020205020403" pitchFamily="18" charset="77"/>
                <a:ea typeface="黑体" panose="02010609060101010101" pitchFamily="49" charset="-122"/>
              </a:rPr>
              <a:t>Please feel free to reach out with any questions or feedback!</a:t>
            </a:r>
            <a:endParaRPr lang="en-US" altLang="zh-CN" sz="2000" dirty="0">
              <a:latin typeface="Rockwell" panose="02060503020205020403" pitchFamily="18" charset="77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36130" y="4839970"/>
            <a:ext cx="2181225" cy="128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r>
              <a:rPr lang="en-US" altLang="zh-CN" sz="2200" dirty="0">
                <a:latin typeface="Rockwell" panose="02060503020205020403" pitchFamily="18" charset="0"/>
                <a:cs typeface="Rockwell" panose="02060503020205020403" pitchFamily="18" charset="0"/>
              </a:rPr>
              <a:t>Ensuring </a:t>
            </a:r>
            <a:r>
              <a:rPr lang="en-US" altLang="zh-CN" sz="2100" dirty="0">
                <a:latin typeface="Rockwell" panose="02060503020205020403" pitchFamily="18" charset="0"/>
                <a:cs typeface="Rockwell" panose="02060503020205020403" pitchFamily="18" charset="0"/>
              </a:rPr>
              <a:t>5G Service Quality for Better User Experience</a:t>
            </a:r>
            <a:endParaRPr lang="en-US" altLang="zh-CN" sz="2100" dirty="0">
              <a:latin typeface="Rockwell" panose="02060503020205020403" pitchFamily="18" charset="0"/>
              <a:cs typeface="Rockwell" panose="02060503020205020403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jz-5g基站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39765" y="1665605"/>
            <a:ext cx="1645920" cy="1645920"/>
          </a:xfrm>
          <a:prstGeom prst="rect">
            <a:avLst/>
          </a:prstGeom>
        </p:spPr>
      </p:pic>
      <p:pic>
        <p:nvPicPr>
          <p:cNvPr id="11" name="图片 10" descr="用户设备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915" y="1123315"/>
            <a:ext cx="1004570" cy="1004570"/>
          </a:xfrm>
          <a:prstGeom prst="rect">
            <a:avLst/>
          </a:prstGeom>
        </p:spPr>
      </p:pic>
      <p:pic>
        <p:nvPicPr>
          <p:cNvPr id="13" name="图片 12" descr="操作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95" y="1665605"/>
            <a:ext cx="1514475" cy="1514475"/>
          </a:xfrm>
          <a:prstGeom prst="rect">
            <a:avLst/>
          </a:prstGeom>
        </p:spPr>
      </p:pic>
      <p:pic>
        <p:nvPicPr>
          <p:cNvPr id="14" name="图片 13" descr="合_7参数管理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4395" y="1900555"/>
            <a:ext cx="1202690" cy="12026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6615" y="3265805"/>
            <a:ext cx="1515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Operators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83205" y="3272790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Parameters of gNB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42230" y="3275330"/>
            <a:ext cx="28644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Next-Generation 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NodeB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（g</a:t>
            </a:r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NB）</a:t>
            </a:r>
            <a:endParaRPr lang="zh-CN" altLang="en-US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21445" y="1990090"/>
            <a:ext cx="188404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User Equipment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428875" y="2489200"/>
            <a:ext cx="100520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3"/>
          </p:cNvCxnSpPr>
          <p:nvPr/>
        </p:nvCxnSpPr>
        <p:spPr>
          <a:xfrm>
            <a:off x="4617085" y="2501900"/>
            <a:ext cx="111823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385685" y="1665605"/>
            <a:ext cx="1887855" cy="28892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423160" y="2085975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Rockwell Regular" panose="02060503020205020403" charset="0"/>
                <a:cs typeface="Rockwell Regular" panose="02060503020205020403" charset="0"/>
              </a:rPr>
              <a:t>Adjust</a:t>
            </a:r>
            <a:endParaRPr lang="en-US" altLang="zh-CN">
              <a:solidFill>
                <a:schemeClr val="tx1"/>
              </a:solidFill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64075" y="212090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Impact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50020" y="3738880"/>
            <a:ext cx="188404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User Equipment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13980" y="3218180"/>
            <a:ext cx="1458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Internet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Service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71105" y="1148715"/>
            <a:ext cx="123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Internet 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Service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2" name="图片 41" descr="用户设备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915" y="2851150"/>
            <a:ext cx="1004570" cy="1004570"/>
          </a:xfrm>
          <a:prstGeom prst="rect">
            <a:avLst/>
          </a:prstGeom>
        </p:spPr>
      </p:pic>
      <p:cxnSp>
        <p:nvCxnSpPr>
          <p:cNvPr id="43" name="直接箭头连接符 42"/>
          <p:cNvCxnSpPr/>
          <p:nvPr/>
        </p:nvCxnSpPr>
        <p:spPr>
          <a:xfrm>
            <a:off x="7385685" y="3037840"/>
            <a:ext cx="1809750" cy="34036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91870" y="4733290"/>
            <a:ext cx="1054481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Cellular networks are the backbone of internet access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The gNBs provide connectivity to user equipments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Operators typically adjust gNB parameters to </a:t>
            </a:r>
            <a:r>
              <a:rPr lang="en-US" altLang="zh-CN" sz="2000" dirty="0">
                <a:effectLst/>
                <a:latin typeface="Rockwell" panose="02060503020205020403" pitchFamily="18" charset="77"/>
                <a:sym typeface="+mn-ea"/>
              </a:rPr>
              <a:t>optimize network performance 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Network stability and service quality are essential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endParaRPr lang="en-US" altLang="zh-CN" sz="2000" kern="1200" dirty="0">
              <a:effectLst/>
              <a:latin typeface="Rockwell" panose="02060503020205020403" pitchFamily="18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Key Parameters and Cell Status Metrics</a:t>
            </a:r>
            <a:endParaRPr lang="en-US" altLang="zh-CN" sz="2100" dirty="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660" y="2781300"/>
            <a:ext cx="11344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Key Cell Status Metrics: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Workload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: The number and behaviors of served UEs 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Quality of Service(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Qos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) : Quality of Service measurements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Interference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: The strength of irrelevant electromagnetic waves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010" y="1780540"/>
            <a:ext cx="12545060" cy="1515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Key Parameters: 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Transmission Power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TP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): TP controls the received signal strength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Cell Individual Offset (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CIO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): CIO controls handovers and achieve proper load balancing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r>
              <a:rPr lang="en-US" altLang="zh-CN" sz="2200" dirty="0">
                <a:latin typeface="Rockwell" panose="02060503020205020403" pitchFamily="18" charset="77"/>
                <a:sym typeface="+mn-ea"/>
              </a:rPr>
              <a:t>Adjusting GNB Parameters to Optimize Performance</a:t>
            </a:r>
            <a:endParaRPr lang="en-US" altLang="zh-CN" sz="2100" dirty="0">
              <a:latin typeface="Rockwell" panose="02060503020205020403" pitchFamily="18" charset="0"/>
              <a:cs typeface="Rockwell" panose="02060503020205020403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jz-5g基站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13150" y="1905635"/>
            <a:ext cx="1645920" cy="1645920"/>
          </a:xfrm>
          <a:prstGeom prst="rect">
            <a:avLst/>
          </a:prstGeom>
        </p:spPr>
      </p:pic>
      <p:pic>
        <p:nvPicPr>
          <p:cNvPr id="13" name="图片 12" descr="操作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150" y="1856740"/>
            <a:ext cx="1514475" cy="15144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4980" y="3267075"/>
            <a:ext cx="1515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Operators</a:t>
            </a:r>
            <a:endParaRPr lang="en-US" altLang="zh-CN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1810" y="3536315"/>
            <a:ext cx="2864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Rockwell Regular" panose="02060503020205020403" charset="0"/>
                <a:cs typeface="Rockwell Regular" panose="02060503020205020403" charset="0"/>
              </a:rPr>
              <a:t>g</a:t>
            </a:r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NB</a:t>
            </a:r>
            <a:endParaRPr lang="zh-CN" altLang="en-US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181225" y="2474595"/>
            <a:ext cx="119824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107305" y="2107565"/>
            <a:ext cx="414337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847850" y="1777365"/>
            <a:ext cx="180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Rockwell Regular" panose="02060503020205020403" charset="0"/>
                <a:cs typeface="Rockwell Regular" panose="02060503020205020403" charset="0"/>
              </a:rPr>
              <a:t>Adjust</a:t>
            </a:r>
            <a:endParaRPr lang="en-US" altLang="zh-CN">
              <a:solidFill>
                <a:schemeClr val="tx1"/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  <a:sym typeface="+mn-ea"/>
              </a:rPr>
              <a:t>parameter</a:t>
            </a:r>
            <a:endParaRPr lang="en-US" altLang="zh-CN">
              <a:solidFill>
                <a:schemeClr val="tx1"/>
              </a:solidFill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96645" y="4622165"/>
            <a:ext cx="1054481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Correct gNB parameter adjustments are vital for user experience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Status feedback can be delayed by hours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" panose="02060503020205020403" pitchFamily="18" charset="77"/>
              </a:rPr>
              <a:t>Imprecise adjustments slow optimization and harm </a:t>
            </a:r>
            <a:r>
              <a:rPr lang="en-US" altLang="zh-CN" sz="2000" dirty="0">
                <a:effectLst/>
                <a:latin typeface="Rockwell" panose="02060503020205020403" pitchFamily="18" charset="77"/>
                <a:sym typeface="+mn-ea"/>
              </a:rPr>
              <a:t>user experience</a:t>
            </a:r>
            <a:endParaRPr lang="en-US" altLang="zh-CN" sz="2000" kern="1200" dirty="0">
              <a:effectLst/>
              <a:latin typeface="Rockwell" panose="02060503020205020403" pitchFamily="18" charset="77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152650" y="2971165"/>
            <a:ext cx="1227455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798955" y="3167380"/>
            <a:ext cx="2117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  <a:sym typeface="+mn-ea"/>
              </a:rPr>
              <a:t>Delayed</a:t>
            </a:r>
            <a:endParaRPr lang="en-US" altLang="zh-CN" dirty="0">
              <a:effectLst/>
              <a:latin typeface="Rockwell" panose="02060503020205020403" pitchFamily="18" charset="77"/>
              <a:sym typeface="+mn-ea"/>
            </a:endParaRPr>
          </a:p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  <a:sym typeface="+mn-ea"/>
              </a:rPr>
              <a:t>status feedback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66845" y="3385185"/>
            <a:ext cx="639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</a:rPr>
              <a:t>Precise &amp; efficient adjustments </a:t>
            </a:r>
            <a:endParaRPr lang="en-US" altLang="zh-CN" dirty="0">
              <a:effectLst/>
              <a:latin typeface="Rockwell" panose="02060503020205020403" pitchFamily="18" charset="77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235" y="2839720"/>
            <a:ext cx="1036320" cy="1036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35" y="1560830"/>
            <a:ext cx="1035685" cy="103568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145405" y="3356610"/>
            <a:ext cx="411861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22850" y="1729740"/>
            <a:ext cx="485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effectLst/>
                <a:latin typeface="Rockwell" panose="02060503020205020403" pitchFamily="18" charset="77"/>
              </a:rPr>
              <a:t>Imprecise &amp; Repeated Adjustments</a:t>
            </a:r>
            <a:endParaRPr lang="en-US" altLang="zh-CN" dirty="0">
              <a:effectLst/>
              <a:latin typeface="Rockwell" panose="02060503020205020403" pitchFamily="18" charset="7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92665" y="3161665"/>
            <a:ext cx="2646045" cy="64516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1800" dirty="0">
                <a:effectLst/>
                <a:latin typeface="Rockwell" panose="02060503020205020403" pitchFamily="18" charset="77"/>
                <a:sym typeface="+mn-ea"/>
              </a:rPr>
              <a:t>High-Quality</a:t>
            </a:r>
            <a:endParaRPr lang="en-US" altLang="zh-CN" sz="1800" dirty="0">
              <a:effectLst/>
              <a:latin typeface="Rockwell" panose="02060503020205020403" pitchFamily="18" charset="77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800" dirty="0">
                <a:effectLst/>
                <a:latin typeface="Rockwell" panose="02060503020205020403" pitchFamily="18" charset="77"/>
                <a:sym typeface="+mn-ea"/>
              </a:rPr>
              <a:t>Service</a:t>
            </a:r>
            <a:endParaRPr lang="en-US" altLang="zh-CN" sz="1800" dirty="0">
              <a:effectLst/>
              <a:latin typeface="Rockwell" panose="02060503020205020403" pitchFamily="18" charset="77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07650" y="1739265"/>
            <a:ext cx="1397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</a:rPr>
              <a:t>Degraded </a:t>
            </a:r>
            <a:endParaRPr lang="en-US" altLang="zh-CN" dirty="0">
              <a:effectLst/>
              <a:latin typeface="Rockwell" panose="02060503020205020403" pitchFamily="18" charset="77"/>
            </a:endParaRPr>
          </a:p>
          <a:p>
            <a:pPr algn="ctr"/>
            <a:r>
              <a:rPr lang="en-US" altLang="zh-CN" dirty="0">
                <a:effectLst/>
                <a:latin typeface="Rockwell" panose="02060503020205020403" pitchFamily="18" charset="77"/>
              </a:rPr>
              <a:t>Service</a:t>
            </a:r>
            <a:endParaRPr lang="en-US" altLang="zh-CN" dirty="0">
              <a:effectLst/>
              <a:latin typeface="Rockwell" panose="02060503020205020403" pitchFamily="18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Problem Statement</a:t>
            </a:r>
            <a:endParaRPr lang="en-US" altLang="zh-CN" sz="2100" dirty="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096645" y="4354195"/>
            <a:ext cx="1054481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kern="1200" dirty="0">
              <a:effectLst/>
              <a:latin typeface="Rockwell" panose="02060503020205020403" pitchFamily="18" charset="77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Existing traffic prediction and time-series forecasting methods: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 kern="1200" dirty="0">
                <a:effectLst/>
                <a:latin typeface="Rockwell Regular" panose="02060503020205020403" charset="0"/>
                <a:cs typeface="Rockwell Regular" panose="02060503020205020403" charset="0"/>
              </a:rPr>
              <a:t> assume static configurations and fail with sudden parameter changes</a:t>
            </a:r>
            <a:endParaRPr lang="en-US" altLang="zh-CN" sz="2000" kern="1200" dirty="0">
              <a:effectLst/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Concept drift methods: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adapt after changes but cannot anticipate their impact		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 sz="2000" kern="1200" dirty="0">
              <a:effectLst/>
              <a:latin typeface="Rockwell Regular" panose="02060503020205020403" charset="0"/>
              <a:cs typeface="Rockwell Regular" panose="02060503020205020403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kern="1200" dirty="0">
              <a:effectLst/>
              <a:latin typeface="Rockwell Regular" panose="02060503020205020403" charset="0"/>
              <a:cs typeface="Rockwell Regular" panose="02060503020205020403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24660" y="1031875"/>
            <a:ext cx="8662670" cy="3055620"/>
            <a:chOff x="-5482" y="-1293"/>
            <a:chExt cx="23893" cy="8731"/>
          </a:xfrm>
        </p:grpSpPr>
        <p:pic>
          <p:nvPicPr>
            <p:cNvPr id="14" name="图片 13" descr="fig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-5482" y="-1293"/>
              <a:ext cx="23282" cy="8731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>
              <a:off x="11468" y="-350"/>
              <a:ext cx="0" cy="5974"/>
            </a:xfrm>
            <a:prstGeom prst="line">
              <a:avLst/>
            </a:prstGeom>
            <a:ln w="50800" cap="flat" cmpd="sng" algn="ctr">
              <a:solidFill>
                <a:srgbClr val="C62E2E"/>
              </a:solidFill>
              <a:prstDash val="dash"/>
              <a:miter lim="800000"/>
              <a:headEnd type="none"/>
              <a:tailEnd type="none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7263" y="-908"/>
              <a:ext cx="11148" cy="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>
                  <a:latin typeface="Times New Roman Regular" panose="02020503050405090304" charset="0"/>
                  <a:cs typeface="Times New Roman Regular" panose="02020503050405090304" charset="0"/>
                </a:rPr>
                <a:t>TP=18.2dBm TP=12.2dBm</a:t>
              </a:r>
              <a:endParaRPr lang="en-US" altLang="zh-CN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474085" y="3977640"/>
            <a:ext cx="496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Rockwell Regular" panose="02060503020205020403" charset="0"/>
                <a:cs typeface="Rockwell Regular" panose="02060503020205020403" charset="0"/>
                <a:sym typeface="+mn-ea"/>
              </a:rPr>
              <a:t> Example of a cell parameter adjustment</a:t>
            </a:r>
            <a:endParaRPr lang="zh-CN" altLang="en-US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6" name="文本框 6"/>
          <p:cNvSpPr txBox="1"/>
          <p:nvPr/>
        </p:nvSpPr>
        <p:spPr>
          <a:xfrm>
            <a:off x="987426" y="4763859"/>
            <a:ext cx="10265858" cy="1198880"/>
          </a:xfrm>
          <a:prstGeom prst="rect">
            <a:avLst/>
          </a:prstGeom>
          <a:solidFill>
            <a:srgbClr val="711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bg1"/>
                </a:solidFill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Our goal is to develop a method that can </a:t>
            </a:r>
            <a:endParaRPr lang="en-US" altLang="zh-CN" sz="2400" i="1" dirty="0">
              <a:solidFill>
                <a:schemeClr val="bg1"/>
              </a:solidFill>
              <a:latin typeface="Rockwell" panose="02060503020205020403" pitchFamily="18" charset="0"/>
              <a:cs typeface="Segoe UI" panose="020B0502040204020203" pitchFamily="34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sz="2400" i="1" dirty="0">
                <a:solidFill>
                  <a:srgbClr val="FFC000"/>
                </a:solidFill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model the effects of parameter adjustments before they are applied</a:t>
            </a:r>
            <a:r>
              <a:rPr lang="en-US" altLang="zh-CN" sz="2400" i="1" dirty="0">
                <a:solidFill>
                  <a:schemeClr val="bg1"/>
                </a:solidFill>
                <a:latin typeface="Rockwell" panose="02060503020205020403" pitchFamily="18" charset="0"/>
                <a:cs typeface="Segoe UI" panose="020B0502040204020203" pitchFamily="34" charset="0"/>
                <a:sym typeface="+mn-ea"/>
              </a:rPr>
              <a:t>, enabling proactive and accurate network performance predictions</a:t>
            </a:r>
            <a:endParaRPr lang="en-US" altLang="zh-CN" sz="2400" i="1" dirty="0">
              <a:solidFill>
                <a:schemeClr val="bg1"/>
              </a:solidFill>
              <a:latin typeface="Rockwell" panose="02060503020205020403" pitchFamily="18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31" y="1255422"/>
            <a:ext cx="1905000" cy="190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3" y="1255422"/>
            <a:ext cx="1905000" cy="1905000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185" y="146050"/>
            <a:ext cx="8422217" cy="6032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ckwell" panose="02060503020205020403" pitchFamily="18" charset="77"/>
              </a:rPr>
              <a:t>Content</a:t>
            </a:r>
            <a:endParaRPr lang="zh-CN" altLang="en-US" dirty="0">
              <a:latin typeface="Rockwell" panose="02060503020205020403" pitchFamily="18" charset="77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531" y="1266094"/>
            <a:ext cx="1905000" cy="1905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41" y="4254990"/>
            <a:ext cx="1905000" cy="1905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1" y="4244318"/>
            <a:ext cx="1905000" cy="1905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650023" y="3171094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FABAB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Background</a:t>
            </a:r>
            <a:endParaRPr lang="zh-CN" altLang="en-US" sz="2400" dirty="0">
              <a:solidFill>
                <a:srgbClr val="AFABAB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52649" y="315009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D487F"/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Challenges</a:t>
            </a:r>
            <a:endParaRPr lang="zh-CN" altLang="en-US" sz="2400" dirty="0">
              <a:solidFill>
                <a:srgbClr val="8D487F"/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76233" y="3150432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Approach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91159" y="6043881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Evaluation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06795" y="6064883"/>
            <a:ext cx="534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Rockwell" panose="02060503020205020403" pitchFamily="18" charset="77"/>
                <a:ea typeface="华文楷体" panose="02010600040101010101" pitchFamily="2" charset="-122"/>
              </a:rPr>
              <a:t>Conclusion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latin typeface="Rockwell" panose="02060503020205020403" pitchFamily="18" charset="77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Limited Data for Parameter Adjustments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66395" y="1706880"/>
            <a:ext cx="11141075" cy="1141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Challenge 1: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Limited data for parameter adjustments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Limited historical data hinders learning generalizable impact patterns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Even TP and CIO yield over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18,000 combinations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, far beyond available data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This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vast space far exceeds availabledata coverage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760" y="3051175"/>
            <a:ext cx="113188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Challenge 2: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Complex, dynamic dependencies among multiple metrics 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pPr marL="800100" lvl="1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Modeling metric dependencies under cell parameter adjustments is challenging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800100" lvl="1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17 key metrics</a:t>
            </a: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 from China Mobile, grouped into 3 clusters</a:t>
            </a:r>
            <a:endParaRPr lang="en-US" altLang="zh-CN" sz="2000">
              <a:latin typeface="Rockwell Regular" panose="02060503020205020403" charset="0"/>
              <a:cs typeface="Rockwell Regular" panose="02060503020205020403" charset="0"/>
            </a:endParaRPr>
          </a:p>
          <a:p>
            <a:pPr marL="800100" lvl="1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latin typeface="Rockwell Regular" panose="02060503020205020403" charset="0"/>
                <a:cs typeface="Rockwell Regular" panose="02060503020205020403" charset="0"/>
              </a:rPr>
              <a:t>Dependencies are </a:t>
            </a:r>
            <a:r>
              <a:rPr lang="en-US" altLang="zh-CN" sz="2000">
                <a:solidFill>
                  <a:srgbClr val="C00000"/>
                </a:solidFill>
                <a:latin typeface="Rockwell Regular" panose="02060503020205020403" charset="0"/>
                <a:cs typeface="Rockwell Regular" panose="02060503020205020403" charset="0"/>
              </a:rPr>
              <a:t>dynamic, nonlinear, and context-sensitive</a:t>
            </a:r>
            <a:endParaRPr lang="en-US" altLang="zh-CN" sz="2000">
              <a:solidFill>
                <a:srgbClr val="C00000"/>
              </a:solidFill>
              <a:latin typeface="Rockwell Regular" panose="02060503020205020403" charset="0"/>
              <a:cs typeface="Rockwell Regular" panose="020605030202050204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66395" y="146050"/>
            <a:ext cx="8907780" cy="603250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 sz="2200">
                <a:latin typeface="Rockwell Regular" panose="02060503020205020403" charset="0"/>
                <a:cs typeface="Rockwell Regular" panose="02060503020205020403" charset="0"/>
                <a:sym typeface="+mn-ea"/>
              </a:rPr>
              <a:t>PIPCell</a:t>
            </a:r>
            <a:endParaRPr lang="en-US" altLang="zh-CN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0F087-F965-4516-90B2-78CF5E9C11D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64000" y="1938020"/>
            <a:ext cx="4063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7200">
                <a:latin typeface="Rockwell Regular" panose="02060503020205020403" charset="0"/>
                <a:cs typeface="Rockwell Regular" panose="02060503020205020403" charset="0"/>
              </a:rPr>
              <a:t>PIPCell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83790" y="4325620"/>
            <a:ext cx="74244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Predictive framework </a:t>
            </a:r>
            <a:endParaRPr lang="en-US" altLang="zh-CN" sz="2200">
              <a:solidFill>
                <a:schemeClr val="tx1">
                  <a:lumMod val="65000"/>
                  <a:lumOff val="35000"/>
                </a:schemeClr>
              </a:solidFill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algn="ctr"/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that models the effect of cell parameter adjustments </a:t>
            </a:r>
            <a:endParaRPr lang="en-US" altLang="zh-CN" sz="2200">
              <a:solidFill>
                <a:schemeClr val="tx1">
                  <a:lumMod val="65000"/>
                  <a:lumOff val="35000"/>
                </a:schemeClr>
              </a:solidFill>
              <a:latin typeface="Rockwell Regular" panose="02060503020205020403" charset="0"/>
              <a:cs typeface="Rockwell Regular" panose="02060503020205020403" charset="0"/>
              <a:sym typeface="+mn-ea"/>
            </a:endParaRPr>
          </a:p>
          <a:p>
            <a:pPr algn="ctr"/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Rockwell Regular" panose="02060503020205020403" charset="0"/>
                <a:cs typeface="Rockwell Regular" panose="02060503020205020403" charset="0"/>
                <a:sym typeface="+mn-ea"/>
              </a:rPr>
              <a:t>on key metrics</a:t>
            </a:r>
            <a:endParaRPr lang="en-US" altLang="zh-CN" sz="2200">
              <a:solidFill>
                <a:schemeClr val="tx1">
                  <a:lumMod val="65000"/>
                  <a:lumOff val="35000"/>
                </a:schemeClr>
              </a:solidFill>
              <a:latin typeface="Rockwell Regular" panose="02060503020205020403" charset="0"/>
              <a:cs typeface="Rockwell Regular" panose="02060503020205020403" charset="0"/>
            </a:endParaRPr>
          </a:p>
          <a:p>
            <a:endParaRPr lang="zh-CN" altLang="en-US" sz="2200">
              <a:latin typeface="Rockwell Regular" panose="02060503020205020403" charset="0"/>
              <a:cs typeface="Rockwell Regular" panose="020605030202050204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5453" y="1905362"/>
            <a:ext cx="15464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5400" dirty="0">
                <a:solidFill>
                  <a:prstClr val="black">
                    <a:lumMod val="85000"/>
                    <a:lumOff val="15000"/>
                  </a:prst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🚀</a:t>
            </a:r>
            <a:endParaRPr lang="zh-CN" altLang="en-US" sz="5400" dirty="0">
              <a:solidFill>
                <a:prstClr val="black">
                  <a:lumMod val="85000"/>
                  <a:lumOff val="15000"/>
                </a:prstClr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TABLE_ENDDRAG_ORIGIN_RECT" val="929*117"/>
  <p:tag name="TABLE_ENDDRAG_RECT" val="12*142*929*117"/>
  <p:tag name="KSO_WM_BEAUTIFY_FLAG" val=""/>
</p:tagLst>
</file>

<file path=ppt/tags/tag66.xml><?xml version="1.0" encoding="utf-8"?>
<p:tagLst xmlns:p="http://schemas.openxmlformats.org/presentationml/2006/main">
  <p:tag name="TABLE_ENDDRAG_ORIGIN_RECT" val="706*350"/>
  <p:tag name="TABLE_ENDDRAG_RECT" val="111*82*706*350"/>
  <p:tag name="KSO_WM_BEAUTIFY_FLAG" val=""/>
</p:tagLst>
</file>

<file path=ppt/tags/tag67.xml><?xml version="1.0" encoding="utf-8"?>
<p:tagLst xmlns:p="http://schemas.openxmlformats.org/presentationml/2006/main">
  <p:tag name="TABLE_ENDDRAG_ORIGIN_RECT" val="929*117"/>
  <p:tag name="TABLE_ENDDRAG_RECT" val="12*142*929*117"/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WxOU1VGOTdkSDBnS3lCRFNVOWZlM1FnWEhSdklITjlJRDRnVWxOU1VGOTdjMzBnS3lCRFNVOWZlM01nWEhSdklIUjlDaUJjWFE9PSIsCgkiTGF0ZXhJbWdCYXNlNjQiIDogImlWQk9SdzBLR2dvQUFBQU5TVWhFVWdBQUJaNEFBQUJJQkFNQUFBQ0VtLzA0QUFBQU1GQk1WRVgvLy84QUFBQUFBQUFBQUFBQUFBQUFBQUFBQUFBQUFBQUFBQUFBQUFBQUFBQUFBQUFBQUFBQUFBQUFBQUFBQUFBdjNhQjdBQUFBRDNSU1RsTUFxKy9kelpsbU1rU0p1MVFRZGlMSXdKWUpBQUFBQ1hCSVdYTUFBQTdFQUFBT3hBR1ZLdzRiQUFBZ0FFbEVRVlI0QWMxZGZaQmtWMVYvKzVIcDJkM2VtUTBReFJYb3lZZEMrT3FwYkFRTGtKNThVRWo0bUEyNmZJbjBDSVVXaXM0WXNRcWtxR21Jb1lCQ1prcEJxeUxZRXhJUkZaeEZCVDhLN1NiUnNoSURzK0JIc0l4TUd3aFVJV1EydlJzZ1M4ajFkKzU3Nzc1ejdydnYzdGY5Wm5iMy9kSHZublBQT2ZmY2U4NDk5OXo3WG5kSDBTalg1R3V1UG5YVnZacmpYWjFSR0hlYzl2OXV2a0pkOXNtbHVKMTljK1hhbS9xN1c1dkQ2MzZ1WDQ3NlBLRTZmMjJBQVlwSDlKNWtxRDVZY3NpMDhmNzRzeVdwUzVFOVJyRnJlT1VyRXMrUXZPK01hVjRNN0pRNm50YnRhakpXZGVrTGZpbXRTTzc3UmIwYVhybjlEblRnNWJFS3B4WjBtKzNaVklYSnBycmt5SlhYWG52TmtVdlVzSjlpay92YldqSFg2Uk5XeFRrQ0s5Z2dDdkNlQlJ2UW9IMDZNZld6OUFoZWNNb001THZVOE5JajExNTc3WkVybXVycEJoc1hhcjhYbTBHOTFLcW9BaVlpczl2ajg5TGVvdFRGdi8rWm01dnFFMUYwdStxbkJOTVpVMXg2c0pOVzZmdUdYYThTdHhOVVZZRDdxWVduWG5TNHBZWWR5Tm1uanFiU0x1QnQ5MU5zZkg4RHV2UGxiMzNqVTAwMVBEOGNtdXVxeStWdEVBVjRkOTRHR05PcE5yUVkzbkw5clVvOWhZYTQrMUE4MFBpa212UjZ4R0IxWVFKV2UrSUh2dkIyek1obnlKb3EwSnV1djQzYUcxNTQ3TmoxaDZHUVVzKzF4WDFPcVZjU2JuSjl1QlROWjNOdjRrT0g1NG5oNG91T0hidnd6MW9vblRyT2VWSC9VYW8vYzR5dTY2OUdjYmpBQ2FxV2Z3c1NmK3o5a0ZML2UwVkR1Sml0SGJVUHhmMVNwMjY1Nkw5bE8xOVNLdmFYQXhoUW9iQ2tPM3RRQlJ0RUFkNGR0d0ZHcWJZT3c3NnFqOUsvcmxORW1WRGZOMlAzdG1PeGo2am5YUGp6Y3F3UE5sVVMvLzVLcWFjWmhtMG9VQ3hMMW9MYXY2UDhNaW16MWxSUGlqRUgxRE4zYWNmSkNOcm9TajhHM3dIblBqM0lxblNKMVVkZkI4R1p2a1ZRQVNSMy9uakNmeU1HOG9ESzFnNUMzNDc2aC9zSmdibTlYcW5YSnNDRVVqOHcrSE5icUdLREFDL0Z5TlJHMjI0RGpCcTU4NWxPUEh5VExjU1ZuaEtSdU42RUhUNXNEKzlFVXozVVQ1Q0xTcDJ3Nnl2QUI5SGVhc3FQM0VKMVVrRGZlK283S2J4MXVzdm1IbUUzNFRKcGJRMysrcjBVU082b3oxem1BSHIyUEl0Z2ZIQWZORTBtR29RMEhveFdWTFoya05oZElEaGt5LzhhbjY4M09BaHNock1EVjdGQmdKZHN0Rk0yb01IcEt2WGdJQjJsWGVyUXBGS3pLYWp2RFJBSUJJQ3BlUmI3RURGekJEYkRDRERaZmNuUW8vVnN1UUIyUWlITFNDNm9LdWRlQk9ydnByWGFnWTRiU0JkUS8yaUd1UThwU1Q4REs1VW1XMHE5TUpPd1M5MmpyTFZqTDdUdFpCUzZCTnRudHNYbVZwMnhDTTRSV01VR2ZsNU05UjJ6QVEzV2pWaVZqWU9nc1I4c3Eyd2JvMGZURWVab2pwM0lobnBMcWJVTXFscmFqZlVvazBGZU1NaEFSRDBXY3pFMHM2d3VpaEJ4WnpJRU5HZmVTM2haajR6QTZtdkdPMnFwS3p3emlscERheUpHMDJqTmtscGZaN01UZFQweHJCYngyUVNyMk1EUHU1TTJ3QWpSS3NrOE05cWpZUExqWXVoQWNWSWdvdWd1cFo3TVVQQUxGbVZZeFZqRkxiRWUxTkQ4WENZSDRFSUdnZlJvQnRIcG5WaXhsekZYZWJWZEg4M3pjQzRvUndVd0lxZVdPQlBhdHRhT2xYejAvYXFWOENEMVpMT1ZpenZMNVFvMmlMeThPUnR0b3cwd1JnZ1E2dGw4ck1oOTVEYUdGdlUxVGdLVld0WTYzYzZ2cEpKakZHaFJaUmt5K0ZyQ3hudkVpcnpmbW52WVVYRjMzd093dzV1MjZtbVpLWk1wdlhIQWhiaktHQkgxRWxGQnU2SlpnZW5tWmoyR05qZmYyTklrdU04dVVNRUdPTmJ4Mkk4U1JtR2pzalpBL3lkZUZ4d0VCSWpUZlVIVlJxQVJDRHVDbzNKRmhFd2d0c1F5TDloSEJ4b3lhQUprU2VXbXlDQ1Fmdlo1QXpKMTB3bjBtbDAvWUlpZXlxVUFyRFl0MXV6NW5GWmtkK3prcklsQlM0VllPeHlCQ09ObzdVZmJjclhNR2pqTHBjYjROcUQ4T052RDZIU1oyUy9lRmc5WWQzcXFqQTJJWVZuSVlTSk1FVHM1ZThzTjE2U3owK3lpQkZhc3BCSENpcldOUWpEYXZvUURPcDNNbW8rNnZML3dra09zcm1iTlBhUnVQRVdscWNoRlJUSzF3d2lCb01Qa3VZc0hyRUNicDZKVmJjMUN6MXRyQnoxcUVNclFnWjQxanFUUWpDWG5uSUFWYkVCN0ZON1BMdnJOK3pDZURVaENUd1phTGpRcFkvaHNuNGY3aXZNRXh6YW1sd3Nyc09lMnJaTVUyTmFZcnB1QSt5bU1pZE5KeTdqWHJibTNKZnRESjBlUE1ISmFSMFIvVjBDd3dBbWM1WW1najBHdVRCd2dCM3IzdVRoRUFkRXZQWnVzN1NwTnVPMExETHoxMGNwVmJPRGxoUnJqMllEMFh3ejVHRFU5UjVUc2dnOElGNkRrUXZoQVJNRm93RGlvMk55K2RaTHlxeE5NZkJ2d1VncFB5N2tlV1hOdlVib0Q1YkI4NmFQVVRyaExEd1M4cmJRWmVRLzY4eFM2bnp3QnlqaFhyQ21leTl1SWF5R2oxeVVrVENHaldSeGhjUEpId3pRV1JSVWJlSG5Sem5nMklBV0QvbndmZTFLVDlnaGhaQ1l0NjN2WDhvRUlYT2FKUmtyWnNMblNpdEh2Vmc0Y3JjUG5CcW1ZbnBWZ1dITVBhbkQveFhaUnBOdDJha2N4ZER2OCtRNkk2YVFxcHZkcEs2UE81VzIzNTNMdWVMTTBTQ1ZzMDMxNjlQY1JxdGpBeTRzdU5hU05TdHFBeGlMa3ovV1dPRHBJaGs5bXFGRnVHMFBQQ3c4bHRPYUdTV2N2bmFadXhBSWRTbkFXTkpmQjY5WmEwWnpscEJFNmRKSWhzSG9MMkU3dGFHeXR3MG5HYllyQitJd3A5N0NoVGd1N3JWay9qYmJTT24wSFZ5Nm9VMUt5SUtpcUF4aUZoL3VqaWFsaUF5OHYxSUE5dVkxSzJvRDBEL2t6aGEvVlhFZWIxb0NDU0xRUEx2UDQzVEN2T0dLMnFSeXRzQ0h6RzhxSnNuMkEvU1JTSGlIVVFidkdXdHNDUE10Z083V2pzYzFpUHlPVXhaQS9VNW8rSjFrQTdiRm1PSVpJNUczRXRXQnoxWUJjczVFVjRhbDFiUEVISXduWmtMcU9Zb1BJeXhzZlA2OXhaWnFsYkVBY0lYL2VkT3hpNkx4M3dKdkxiV1BBbFVzM2FGOHVqTVVsakZqdXlmeUcwckVzK05rYXkraEt6L3RPc09ZV0FmTUphNmQyMGs2TVVSWkQvcnlNWnBZa0M2QzlnYndOWE5rOFRibEpvNU1wc0YzMzJqb3ltN3lDSHZHOThXMFFlWG5qak9vRWE3cWtEWWdqNE04VUMzaTJtVFF5THpjazlqYUd1R2FaUG5GeEM5Z2NjanhFV3laQmxIWStra3FpenFkbHV0ZmxFUUx0L3pxc2ZoNXduOEYyYWtmK0xmYUhqSllWUS83Y2NpVENVYlRmeXNxZ2pCaHRjSDJQTlpJVW9kRzIrM00wMVVDNEdjV2gyMUszVVd3UStYalJ5VEZ0UU1NVDhHZEtkQTRsdzhodTYvTEJnTDJOSWE0T0k0K0wwOERta09NaFd0S2l5NUJzdEtUSnRNREUxdVFwbVpXNkViWG9qRldQRUNyYllwSjVNZURQbERnNE5nLzdoYWFSZmZ6c1RsS0l5aUdMYXpOT3VkN0d3bmE4UEdkTGpzc3l0Q3ByQTZ6dllrWUtYbWd3cGcxSTk0QS9iMExMQWRISmExMW1FN2FuZ2tzNmtlWW1xb0dVTXlaRU9mQWM0MjN3ZEozaTh3eXJqTzdoQUtWdVhEY0tCV0xIaFhxUkZXMkJZRlZJY0FJQmZ5WXBSL09NZStXQTJIa2JkSkhKa3BaQUhSUlJQQzkzTEV6OWQ1SGRMSlJscldJREx5OFVHTk1HcExyZm4ybm81SlBBdUx2ek1qNnNTQjhnZGI4ZkUvSlBzdWtTUjR4ZHBoeVkrWmcwTUxVdUlxNXNwc2RUYlgxeUw1VkN2VWd2MnE0VVZvb2tLT0RQRGVXY3kzdjhlWnU3YlZwU0hGbElYcWVSTVY5Q1hEaFJrcXVLRGJ5OGFMODNuZzFJYzc4L1UvU1NyaHYzdGpVVDM1UFBybXlmVXRSWlFhQ0JaYUE3ZWZRWUdDc0hwak9ZaFV4TUUrQW5NdEFxdGFVenJOczdWNnVlWm9kckJDeXBBWCttR1NlaWZzSytXd1lMSzIranR1VkNxTm5JR3h6aHd0Wm9IUGdOY09nUGwyT3NZZ00vci80R0g1K3daVzFBaXZ2OW1VTHFtcU4vemFNQ09TOFh3QTF3TFFnQ0RmU0FQcDVIajRHeDhxdXV0RzhiN2FoWEZZbHRpZFNOZHJKU0oxa2YwZEF2Rk1saWVIOThwcmpBTFpReUhyZzNMZW43Tk1nWWd0cCtoTUZKa1hhb0xtRjV5dEV4ZnczWnJ5M0ZWc1VHZmw0NlBoUHBkVmtia041K2YyNmdleDFIOS82aEw1Q2dPc2tRYmNDU1FGY3VGZ2hqbkNXTG1EQXNCNFpQRGp1TWN3WHRJQngraGFHeUlzMzF1UXpzSmwvdk5SaXJucFkrUjRnMDVLYmc5MmNvN0ZxeERIZFNnT1k4aWhQWG1rMFRSYlJMM0luOFdiZjBQZ2gvVXI3TlBBYktqV3NEYXc5ajJ3OG5Vc0pHcFcxQVNucjltUVRueno5emZiTzJNY1RGelpMU2J3Sy9sQUtWN2oyUkF6ZVVlZ0lYUjZzMlhSZC9sbU9Uc2t6ZEVEY2Y3QXNxV1UrdkNWcnhXMUJuZ04rZk55Rm1OU011S25WbDNyYm9icndvQ1N5U09ocisxOUhvbjVSZzZZMXZBM0xRN0hGQjFMRHNSKzhVOHRFcWJRUFMydXZQRkFsWXcwVzlwRVg3UkZaSjY2RXJ2MnNBUDhqSUtwVGFmTUhGSnVhNVFoWWxxL0gxMHZ6MEVha2J2bjh1ZjY0ZzB2bEZKeFBYdGVOM1ZpVkxmbjl1UVorQlpIQkI4ekx3RXBlRGpGYnJrdzc4TnFIdWgvaWZEc3RxajIrRHlNODd0ZzFJYWE4LzA4aVYyQXhaMjVpaThXNUJXbmljeWxCQVVwcFgxdURPUDI3eFVGeUxyL3h1blpUckovVHZ3Syt6TEZpOFZKK2hiblFmNzJRRXB1VDFaenFSS0xIT1djZlBOQy9aa202YW1nWisxa0RiWDdnVDhtV0VjTFhSR3Q4R2xCLzc3RGV1RFVoTnJ6OHZvMmNsUm80R21IVjVDK0FjZzlNaTBHV01tcElYM3ltaDBXcE52ZjJOVGFYKzNLYWtCU0s1VGcyc3lvMVVpVzk4NXVWSWk0NWIxU0sxcTc4QnhCMmJ3ZzE3L1prV3NCTHJuSlczRmEyT0s1QzI1dFppZTdDZng2QStLeUNxaWcxQ3ZMQ1JtY2VqMklCVTl2cHpGeU8zR3VnWXFqSEFQRi9lZEhPUnRUaFpXRzRSQmVWWDVycjR6WG15ZDVuYTNNYXBsMVdwNFEvMWM3eW9mK2dCZmIzMWpmTlF1Sk9qY0NPOC9rd0xXSWtUQ1N0dkl5N1h2cThMZkFtcnVQVXNoWjJBUXorajd5V3RZb01RYjI5TUc1RENYbitHUVZYSDJ5MWRpUUhtanlDSWF5blBWVEpJNVJsekdNcUJqOURWUXNHNWQ2RmpwL2dhOWlWN0d5Rlg4NkxhOWJvQzZ0bjFFd1BKWFF4NS9Ya0RJazhXODZZMVZ0NDJYY0JWTUw2cGxPMjRIMmhoUWVuN0pGV3hRWWkzalk1blYza2JrTDQrZjZaMWdTY1NSZjNEQVBNNFVzQlZGRzZLcEJianMveHFzbDN3NklSK3lDdSsxcVNjbHZHc20rRFFmVmtKQ1BYcGRka292NHJxOWVkbGlKekxOWlZEa0FNekpISE5NamdwbHJWS25uTUV6Q1RHNzZHQmg2R0tEVUs4TFhROHVVYXlBYW5yODJmYXhwaEV4dE0za0xIb1U3VDUyWkJrSG5taEtraEsxYW8zNU5senh2cGVXSVF1ZWRKQ3pqQ1hFSDNPY1haQjlhd3ZtYmhReWV2UGk1QjZOQ1FobDdjUjE2RThGKzBPUE0vejh3eGpZVUx2ajFhd0FkK2p1T3czdGcyb296NS9wcEdURDJTZFEyTnRZNHJHdThBOFRwRitaSS90cm5BWUt6M1dzTmJqSC9oTlBUL0dVK3EybXBJMDhtZkxWTCtXMW85eTkvcHpHMUlYd3RLNk1tOGpMcU5yeGsxUDl3dTZuQkZWTDlVYTN0MURiM3diaU9ObmgvM0d0Z0YxMnVmUGxPZVVlRGhtYldPSXk3V1pYd2YrZVBWeGhvUTIzMTIxaWs5MnAwQm8xWkp5blZRSnJIdjJhU1RWbjBqcnhiMHZvQnpnOVdmcStsS09KWWVZbDNsYndZQnRRTmlNNGUyYjBuWVhhUFNLM3g5RlpiYkRiVm1qekZSeDJDQmt2MkliTUxsRlJaOC9VeVRnaVhHQkRHc2JVeEEvYUJXUmI1TVZpSE9qK3d5TjRUdHB3TVVzZ1RDNHREQUZTdW1lV2VvR0dxd2tNbnJIYjk0NlBXL1RzVkQ5eTN1eTZ5YjFsQXg0endkU0RlSTdlV1pmb2x3UXFMSis2UzlsdWg3Q29NTloySGFwNVJJOURxN2U5UnhYdHJpdW85a2dDdkNTalp3MktPaEUvYTFzNU50REJyeG5JRmpJTTlOemIxRWhnV21RTVF5NXR4MzJVRTFwaUN0c00wNVBrZHVONThENmhVOUhhNG1vTzlEb0lTNTJnN3N3UGJBWThGcjk1aTN2aTZuRXBxQnZnS1NnZnlRWUlselhDVUU4RHhLQmNBSlcza1ptZDNFUmVwQUljS25sbEQwZUVzK3FDaktiS2pZSThjSkdybjRYZHVGMjBCZGMvTmlOdnQzR0oyR2h2QlVrV3F5U3BoY1BNMGtWb1lzZGovRzdpc0p1WlBkVlF6WHRteVpFT21kSVVZQ3ViRklKUVpxc0ovdGlXTEVHbW5KYUlPRkYxMXBLcE8rdGdxWHBId1dWbGJmcEwrSUtBZzFRcTJZNzZGSXJ6ekkyNW45bFFzL2tWTEZCaUxkWFlBUFd2Q2pDcGtVWDk4dDQ4WjBSckRGd1lDQ1FYZG5yM1JEdThHZHE5WkRnR3dFUWRpTzdkd3d6bWpQbU5VaFRtTGVPdktCcmx2YVJ4MWdxdFdWZmpKemRZc29tNk1kQUVmZGxQVldFRnE0bm93ZGxEbVBsYmFTZEkwR2pSZFBFQmFkYVJ1bXFCWG8xNlFsdUlWVnNFT0p0RjlqQXJRbStiWWlCS3JoK1V2RFFBTThLVEF4c0hoVklXSXRuMmVUUE00SkFBK3RBRC9Mb2NoaGhOMUlyWTl2Z0dVUVV2VHVyb2RLbUZaK2g2MGxESVJjK2pXN0p2aGpTTFNXWExsT1JGcno3d1lZNzR1eVZtKzFwMFMrZFB6dG13UmFvekNRTXFwV3FOODZkL2h2RCtiUUt3cXJZd01zTDJhMENHNVRxZzI4L2lMTVU1K0hWL0lJUURhck1SK0t1emdvQ0FpaFg5Y1RSSEwxRUNMdkI3bXdidHl5Z3FDa1pWNWp4cVFaYXpCa0tPaW5QSUVLVGgvTytHTkpGTVdVTk9pdDQvYm50OXVjdHVUbFp0cWpXWmMrU3RocFFzWisyRzFRckpSemovdHRvNkhWRmZGVnM0T1gxMktCSUY0SDMrVE1kbkt3SmFnMU1aZU5KTUhuRm1xNklQMmhCbkdOd1hLUzVJYzJYSS9FZ2hOM2dveXdIWGhUelpNcUthTXM4MWNiZlhVR0xWZE1PYlZFUEdZZ0toVWVmRGRlU3cxbTkvcnpwOU15b0xSc0hsVmdFR3E0c2hVWTdDK3RldGZhOWlDczRhaG4vNEpUL1J4d2pwSUlOckQyTXRCOGFLTFNCYWR4WDhQa3p2ZUExbDJlK1FNWlpvanJCcU1oelp4a2NGNWVCWGNoaGl4QWZYSlUxd201ZGtRTTN4RE9mZzFJMytxRkszcXBNM1VqVG82SWhtc0c4TDZheWFUbStxVWdMWG4vdU9UUGhPdHNGa0poMWE1M3R1cmhvc1o1TEcwV0tmY2lVY3dYcnkrTzVlaS9pOVdqODNtSUs2TWIySVkxUmJCRDVlTkZpb1EyS3RXRTFQbittbVRMRGFKUGlCdXNKVUJTUGx4Z1YrY3dNZytQaXZEdEU1ZWdTNmtkbGhiQWJSSjNNcXBzaVd1K1hXeXlLQllPTTFrcjdLTk5mWmJYRng4L0lsaFlFWVE3dyt2TUdHc3B4UlB0WTFrUzFJR0w5MHQ5eXpuUDFRRFZJWmZuVjJ1ZWVtaW16NzE3SFNkMXd3VU5Sd1FiMFk0ZXNuMDFoUHpSSkIyRkxucWI5VlQ1L0xzZ211M05DNURUYTV3aWFCVXpmdUlxUWxvOXlIcnZjRlFzdkpkOExHUWxFelJtSTh2SnMvWTJtV1NaQ05JczgxWTdvZDZxWkUyMkJkOEZJb3NJR01BS1JBTWhNQmk1OGh2UDZNd1hWZmthYmxLeTRZT2R0V2htYmk4NjhzeU5odjFxVGptVXlwNFFUVWU4aTFUbnVyRXFRNk5DY3FSL05CbklQWS9GQ1pwRU5USFBlZ3MrZmFTWTlrdU8ybDhsbGF4dERzeURIZFR1UTNnR1N6YXpJTkZqWUxaOERzL1ZpUlU2RXFLMEVZa1VFZzBVbzFSRU45NnkrcEpXN1hDZG5hYVcrZS8yWlVyS09JQ2RnZlUyZzdMeE5MeWIybU5GaXVHcllBbXExN0FoeTRISE55eDV2dUFzTFUyMU0rMDVoTlNxcTJNRExDOWxGTmtEVnA2NGVYdFhCM1hONS9YbFRaRW1KbFAzeWtEb0NrZkFabWdWWkNFbVkxb1VqSWVuM2ord2VHUTZGM1dRT1ROa1dNMXZYeWplYWNtcDFSWWZhNEIySXNRRkc5Z1cxK0p2NDVKb1Z0Qkx3K2pNRm9hT1NuaDZZRGdUS3p0djA5N2d6MzQxcE1RV1Q0UytoRm4rb1N1ejc4RS9LdDRiL3AxZS9pYlFrZExPQktqYnc4cUlobHczaTlydnFPWWRiZ2I5Nzl2cnpsc2p6azA0dE12Y2hGRnlWSHovck0xOXIxZGNQdTljU2ZycUZSdlpnWnY2YzNlVHhKV1ZiYkRXWWwvdEJyT0hDSStaRkt0UUNiNTlwNVQ3NnBMZ1pYN09DVmdKZWY2WXhtcEgwV0ZkWm1rUjEwMmhFME5Bc21CTVlmZXFab0Vxb3RWdk9tSHJyb1g0VTNlOVlLVVFqazFEMndZRkE1WUFxTnZEeW9xV1c3VTlwNjNmUUw0Tk10YitYd3M2NzE1OFJNbkpQcU9wcVFRckNxSjhVbUMyUnBPb3FDeFVlMmFhWk5EbTd3ZTRzQndiRW1xL3pLclM4WHczN1hEZnBJWUNrQjdrM0RQVzc3OTVVMzczN2JpR0pTNld5MzUvUi81d1pXb2VrakdVVGVsTjhReXc5aEVYYWRxcWZWSWZWbXBEVDRZNDQ0K3Y2cGlWV3pua0VzVUhTUnRHdGlnMTh2R2pQYlFPcWFPbFZmNTlNUlcwTnZmNU1FYUpqY2V5UkVUQjMvSnovc3kybzBwVC9EaFFlMmNYTVpXMjdyWWpVWlFzcXptZ1ZmdzJmMkhiMk5aQjhyUEM5b3AzMlVlL2k2VG94aU9scDE3cVdzSXBiSXg5ZVJYM0luM0V5bUhVbzV0eHZJelp6dVE3Nkp0T25la3YrZzJGSXJYbVJQRFUwTkxWdVFvWFZCUTFPb0ltSCs2NGFqcXRnQSt2NFdkb1BiUlRhWUZkOFhQTk51ZWh3cmFqczllZW9rVnZ4b3ZVNUtZTGk1d21CeW1lTGQ4Q2NmVVlUSHRtOVFxYXdXMWZFT294c3ZJMmZvQndIMmZRcWF3ZHIxeG9IWmVwR0c1TjRzaThtVEZRdis1SndpL05DTHRHVS9mR1podVM0b2RXRitlZEpPSiszVVcvazhvaHhGSnVYa0ZyMzhVYVQ0NDdicmV4UWFvRmZKQ256VHlyZDhXMFErWGloVEtFTjRqTUNoTVlscWJLRS9QNk0yV050N2ZhYTlTNlJrOXZHNkl4K2hyZENZV1dOSVVxTTdGU1R0eXZzTnM4VEROb054NnZxWG1KQU5qM0RHdHFWcmM0YUsxTTNpZ1J4a0p4UGZBM3N6dEdDT3pyZG5EWGw5MmNLU2s5bjFGSDBOWHNjYzhmUHRNTEtiV1FkWFQvS3BBVFZtdVRXMnhVL2UrbXg5SXpKaW90M05zTy9WRUNVRld6ZzVZWG9JaHRFRFowWXdHaXhxZ1dmZm45R0NCdjJPZWRVTHF4TXd3YzRCY3AzV092a1AxbHdtWkZkWWFGRjJJM3lxN21zd1MyQWF3UXVuOFRIaG5qNGphTVh1YmFpbXEzeUZEUjF1S3VsSFVCOVdpU1I1c0o1NFpJQjNJV0FQMk1WRXc0OFlmL3BxejRDbTdOa28zTTg3ZjZxT0dyWHI1UUgxRnBreTlYdWVOaVd4WlNRRGQ2Si9yOVlvcHhRRlJ0NGVkRmFrUTJpcGpaZHpVckJiUDM4L2t5SGNXSmRYQlJXSVdFcndrZTBlSEtVamk3RllFdkpQV1NKa2NYK0tqc2pFZTRFZ0Z0a0d1QWFOYk4rQWg4OVFIU1BMeXhkbmJTczc0dHlZb0ZZKy9OK25WaUNZak5OUUFRWDdRamt1bTlWRXhqd1p6cUZla25HVnJmKzRBQTFTTEY1dnpRdGd0RndZTGdBeWIrekQ2czFvVTRiajk5UXVwdVRyekFDN2NMOVVPSGpOdElGVjdHQmx4ZU5GZGtBODBCYjlxWUZsMFlHRi9CbnBIQTg4NzByLzc1QVEvcUlGdHhUNnBtbUJYS3laMmNRU3VHUkJkR2llbUhLSk94Mm54SXZFVkc2TXdmQ0E5cmp1dW83N01TdW9aNmNpdEIzK25OS3ZwdGRUNlppYnlZbW93UkVMa2NKdTNoZE5jRlp0NUEvWTI0Tk80Ym5TM0tDQTEvZlJPTnJoaUFwOU5oQTFxSHVxaUFvb2RZTjJaLzhUQ3ZsK0QwL0pwQmVkLzVoQmhjWEs5aUEvcG1TTzVHMFg3d2RkTm9BK2RqcGU0cFZTbXNDL2h4MStaZjZEemF0TTlNbytqelUwMEV1RlVoM0VWZnVFdWNSVkIwY1dTS3FOYzNnR3J2VlB2TS9QNFAyMU9tUC9PTGZFQTB1ZWtvOGcvdVd6cmZuMWVvZDVyZlgvbElzOFcvLzFmOW9FZStML3ZOWDBwQzFEQjhENnhTbE52VTNYWCtZcXRXWkMxOTlMNURpRXErcmlob0RoUHlaMXJIMFZCZC83UEF5dzBpRjMvblE0WG5kK0hVWGZXVEFhekFJNmZPRGVsZXB2K0IxOUZXemRHR0prSW9VWGFlUzd0RG1RYjJnSTBVdzZIMm9maDJEQzRwVmJCRGc5ZHFBOG01MStsVUZXaGwweUovcEVPQkpDZldkemRNRHc0akM1SDlkZnh1cTBjd3RyLzRLcjRodVVPWXhGSEt5TTRJcmZrUGFqT3hVUzR0d2Z2eFVYMHMxZHR0a1ZLbk1yajUrcjhXL3NJN3dpMDNUNVIydzFmOU5oRE02aGttdlI3WFVlQ3NOMzc3aEljQllpTXlWbTdUaWRkV0UyYm9GL1puKzRlOE1uU2xHWDE4M1V5NFdRaW1sdVE0SndRZ0daL1QwcTdYenYvckoxTm8wL1BsQ2tyalI2b01KdkNya1p3RDlwTlNITTdDd3RFbFNrbXVRVUhYTDJZQnlDWE01ZUwwMmlIcWE5ZkpDeGVLS2tEOUgzNFNZajFIalU3OXN2Nk95WVpTVDZ6aWNDY2FMdjlyd20vRDJUdHlVK1JRanl4Mk55WXVMOGVBYnUzVXpBcFBRWWlFL05haTN5U2V4cDVxTGYrNzdPY2RlMDVMaERHVG1taUZhdXJwS1BULzZaNTIySGxURFM0NWNlZTIxUjY2NFJPNFlpSzd0T3hNZ2duRCtqSldFQXN4VEwzck4xYmtmUk1VWjFDV1hIb25iVHNOeExEV0szZ0lYL01NUHZQVVhXbzVjZ0tsMWwvNE5zL3dIMk00c0pMTFFXMXluQnFsb2NjZnJ6cjczUXpQYVdJb1dOYW9OYUx6VHk4WHJ0WUUreUFQMzh6TlZYS1dnUDlPSXF1RXR4MjdMLzdqczdiRVBYSFBra3FZSngwa2JaTHpMLy9ZYjczNHNQRjNIRjlGMlYvY3FIdG42clhrcnBEOHc5N0dZeTlodDZvSDRJVjM5N2djR1JpQytGalJNL3E5Mm45NnRmcjZseFE5ZmFVaW84TUMzN3RidzNWOTR3T0JybUhhWHlFY3VwbzRYV3ZuTWxsZFRPUmlmTWR0ZXJ2VlN3eit3bVgzd081c3gxNWszNTZoS3FOVlREdzlTUHZxVlJWenkzRENweEc1MHVKQVNldTlWYkJEaTlUWWN2VjZyNzA2dURXZlluNk9ia2hHOVBPK1lSa3l1TUpsK1dmUmovVnhkNUJ2WmxCcEIvSStTY3NCdTMzNXM4NmtuTk9uQmVQTFdQMzFOODdJZjZhU1NQUGVwTDE0eC9LU25QcTVLdDlZK3doTCtIRVhmUG55RnV1eUpvd3dqbXF4OThacm1wVmQ5T2Q5NENiVU9pbHh2OG1heVpIWnV4RVJPMjJzdnF5dFRyR0NES09NTnRQVGVqNUpIcjNxcFN2aHpOUFhGVzV2RHEwcHNMa1ZMNzNqY0ZjTXJuOWdSdUJUd2pHeEtzbWwyUHlYc2xqTHR6QjFUSytpRHBmeDVlOVVyb2RZbU83Mmt4cEV6dW84ZWQ1M3BiSzl5T3lNTld3ODE0eFZkeHArOUFzYXNMQnpaUk43QmJPOWV3bTVqS2xHU0RmdVVJT1U1OE9ld1dnZjQ4OEc0Qzc5Um9pL0J6cDQ3Z2xvcnNKVTVWLzRjUmY2UjdXWFBCOE4yMitIeDNST2ZTTzVmOExRek1mYVhRVHhDL1ZWaHRaYXo1MG0xK2ZoeERoWTd2OVR6dFBZdHAvdGFzNDJRUC90ZnY5dUIzcFVhMlJwNzBCdTIydzVveVVWT3gydEYxNWU1NmFNVnpyVHo1YkJhTFhNK2piTnFmUUlVUlkyemJ2RHRHQWs4Y2o2cTVld0t4STJWMDl2UjNDZ3lTbzNzSHBiNGhlMDJTdk5qMEM3clY5THEvaGNWcno0K2h1UktMRUcxRHJKam1VYjZaTFNSK0hXbHBzODZNODVmRHVsR2QrVmVDcEM2N0gyYWhIY2VLald5bSt5Wlk5QnVPNjN6b2w3akxuQWVET3gwMng3NVFiVTIyQXhzcGNlU3plOTZSSjYzVlh2U1Y0QjJoN2ZtWjdrVFpVYTJ6bCtNQzlwdHB6dlExbnZxbGRtZGJtZEUrVUcxTmxrb2JpVng3U0IvZVdMRUJzOGgrWjQwWGRya0wrQ2NRNFd5cHN1TUxQditJRDJkbXdIM09YU25UWHJzT0pYdHJiSytuTk5TVUszV0k1bCs3V2ZINWVYQTg0aU00N3dxWFpDOFdWaHpQdzQ2bDdxV0dkazlxcCtwR0xSYlJyb3pwV1hhZzl5UWU2dGpaeG9yTHpXa1ZvMm1ZWG90eDluU0FldVZ3N1Q2ZkwvWGtzY292ZUhTK2FacW1aRmQ1cnZVa04xMnZJUDdzQjg4eURhb085NWd1UVpDYW9uZlI1clEvMkU4dVM3ZktDdlgwUGxBdFhpNkF6WGVaNzJZZUQ1b1ZtWmt1OWxCRTcwR2Q2N2RxYUVPTjU5eVBveWQxQ0dnbHZ6OXVodnhGdVJ0WlYvU2tPMmNEOUJrUzEySGwycnR2N1krSDFRck1iTHpqM0pGQTNianBEdFRyajMyVk81UGxYZW1wWkdrQnRTNlFQNis2TnR1YTE3MnArZmRhbDI2dzdXYnJ4NWVOOUtiWEtWRlZ5VU1qK3pQcnZJMlVydjlQNjZGOUY0VXB3VUFBQUFCU1VSQlZLWVhqWHMxQUFBQUFFbEZUa1N1UW1DQy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RjWVd4d2FHRWdQU0JjWm5KaFkzdFRKMzE3VTMxY1hRPT0iLAoJIkxhdGV4SW1nQmFzZTY0IiA6ICJpVkJPUncwS0dnb0FBQUFOU1VoRVVnQUFBUHNBQUFDeUJBTUFBQUIyQzZReEFBQUFNRkJNVkVYLy8vOEFBQUFBQUFBQUFBQUFBQUFBQUFBQUFBQUFBQUFBQUFBQUFBQUFBQUFBQUFBQUFBQUFBQUFBQUFBQUFBQXYzYUI3QUFBQUQzUlNUbE1BRUhhcjNlOW1WTHNpelptSk1rUmxxWFlSQUFBQUNYQklXWE1BQUE3RUFBQU94QUdWS3c0YkFBQUcza2xFUVZSNEFlMWJQV3hjUlJEZVo4Yy9sL2pPVmtnYUpPUkRwRW1CN0FZa0pKQlBRaEZRblVXRUVML1BkSFFYQ2loSWNhYWtlcW5UbkNIOGxKY3lBb1c3Q2tHRWRCWVNEWTFQaW95RWhITDgzQVhIRUliWjk3dXo5MTUwMkcvbUtONFc5c3pzM255N3M3dHZkMmQzbEpwU1dwa1NiZ0Q3TUh3NFRYd1BobE9FTHdQQTd2VHdseEMrTHdWZnVmSHA4TnFqUHRwK0FIb0M0YVhRYnlNV3BzOFJyd1NYZk5RV3dOOUM4RDhDWFB6NnZXOWMrRUNwc3hCTXVEV0EzMlRnSHdLNHFaRXEzbWhYdGNQeDNnWllGNEV2dS9CVUFMUUFyOHpDWHo3dFlGL0lEUHdtM0kyYTJUcnN3Wjgrc3dCd0VFbFovODhEbWp4TUZXeHowT096QVA5RVV0Yi9BeE5uQTZEbW95MUhCQ3UyVXZoMTIwb2djTHBkOTdrQkVTY0Y4cVpPa0Q1ZWhIRGFkMkNVTjFLcXZqVzRaOGhuSUp6Mkx2eHVpTm5JRXAzZTVYQ1p3eTRSK2VpY29ndUxFMDU3WEhDQ01jRFc3a0F4am5DQ0VFNzdrd0JYaUp5SmFWcWJpdERtcS9BSEV5QlY2NUdCcjVSYjgvTWJjSitXWStKY3E1bGhsM3V3d3dSSTFRSWNFa0U0N2FQcFQvTHlaM0Rla2FIbkJOTit3Um9SK1FNSEd2V0djc3RRWGc1c01ac3Nna1ptL3FSdS9hYXA5bkdmbWFOQ3MwQ3V0TjVWcEV5eFBlam1DcE9wekVWODNPRlpxUmQrK1MxeC9td0g0ZUVyVzI4OTJISFo0dng1WE5jeEhad25taDJ5Q3BLc25Cbjh1UHZwNGp1bTRuUHJKc2RJNjZFZnBJOTNHV0V5VlRjaWVCaFZNd3Z4WmN6SDhEQVVXV090cHV3bitES3JuSVgvZm93L1dyR3lSTmp2MjFFRnRrWHd4a0IrQ1NzUUhMREdzdGtGem1WWFc0Q3UvZXlvQmtDcG8vR25NZmFEU3BUcUNGODFLaVJNbmtINGRXRk1BMDZmcm5jTVhwckU0VitUeFB5SmdxMEp0OTZsOEFQWnZpOVpUdHM5a05yaStjMmVzVGFaTGJycHBxYkpuMXUwZG5Sb2ZNblB6ckxsTlczSWZuUUhsditrSStOUWlicXhaeG5mbFhHb1JQQnRPdlR3dk5lTnNnVCtPMVpYTDRMb2JnZmR0bVJ6TlJBNjFvYVdSYWNXTVhZZHRnVnNIa1BnZGNsbXpDZzFDME5pRENPTGhWeWxaMnZxM21SQkpFcWJZTzV1MEpIWUo5bmNUQS91R2xOdkE5N2dCcVQ2MjlBOUE4K0ZzbmVGZTE0cDlLbzRiWGk5anhWd3psbXpnRmFVZzZ2b2pSMDYwT0g1TDIvVVFmeStlTW1mWjZjUkdkUG9Ka2NMSDZSejVnVS8xN244aWZ2cTAvMEhsU3p5Q2dzVUZpZ3NVRmlnc0VCaGdjSUNJaFp3SHJzd2V2WXRFYWdVa0FVUDRBSkVENHhTQ3JDS0ZseDQ4WW82TGV2OWlWdFU4dUJselZ4TnUvT01TN0VSRFRqd3o1K09HMTd3bjF4bnd4cFhqQWZBRUs0WlB1N1kyeGt2eFNicHhEYkhVN2x2aGw3WEFudmtUbGI2MlNyNW4xbDhQN1lUL2dpUFJWVk4xdnY2YjVLd1Z6SlROU2wySktxWCtCdngxbk1UZFpUdEoxWGFHNStWdG84RUd2OElWY2N2K3BUcmQvNlM1Wk5UNm9rc2NCajJZMDFISWxxbUY4YnozelhOeVR6bTg2dmJOajgyUGY4cDIwRDNnRXhDMnhzOXZlYVBBNjhxZzQwb09OY001MjlUKzRCSzFDUElXcFVHd0wwRVlLQmZGSjBhRzNsSmdZbW81Y3lCU2pOK3hTbE9icGdRZmt1MWpQcE1CR2NYbWh4ZXYyL29Kai9mMDkrZGpldUo0RWpVNVBEYS9iT2JZQ0I4dDN6c1c0L0o0WEhrR1FOZmFmaEY2eG9rcVZ6KzFDcDlyOXhDK0VZdGY1Z3NqZGhjWTk0cGhQOVcwdjNhcE0rbEVmNFd2UVhKcW5jKzhqVUFuSDF4V2dWd2F6R1hFT1dzNWY3TzhkYjdEcG4yQ3VITmlSRGhzNjMzdldTdm9iRVFQbTNjczYzM2FQejFxSTM0SDJkc3pXQmprbXU5YjlBSHl3aC8zRTllWE9WSmlCYkZRL2p1SkQvTHE4d2N3TGFoU3hvZTc5dHFDVHhlUU1nYUgxYzhZOTcvZ1BQT0hJbEp4YmdvRDVKOTVReDhGOHpESjduUXh2U2VUVjZSbDl0djR0UGFtbEx6TWxFenVpNTQxM3NwcUZOcEE3LzJIdUJXWjA3d2NWa3p0SDdGTyt3clhQTHd6TEd4SFZSSTRtL0ZoV2N3Vk8xdDBPaHFIbS84cm9wZXRlUDVlb2lPbGRkMi9jWTJZQWdmY1RSN1BDZ3dSS2w4VVI5ZU94OHl6cTJYUHVOQXY0MXpHcE1aRk1nQms2RXpMU2d3b3lpRE9EVW9rQUVuWFdWcVVHQjZVUTVwYWxBZ0IxQ3F6dlNnd05TaUhNTDBvRUFPcERTZEdVR0JhVVU1WkJsQmdSeFFhVHJwcXhrODFLNmtsZUtTNFk3RzNNSkVRWUZjY0xaZTNNLzFEVmtVRkdpSVdFbmN2aEw5b2QrWXlCaVpqS0JBUmtTaU9pTW9rSlJoWkRLQ0Foa1JpV283TUNEYVc1SkNiSXoyblpuS3c2QkFVOFJKWndRRmNrS2F1blhyTjAxQkVCUm9TampwaktCQVRraWkyOFhtandjRmtpS2NUQWZoeDRNQ09SR0o3b0dHdDRNQ1NRbFdKajBva0JYU1ZLNkhmcENLb0VEVExrTDBmbVI5Z1B0Q2tBU21DQXBFbjUxT2duNGIwZ0ZGVUdBZHJWOGxOaEZsaXFEQW1xUzlpNkJBdzlwN3NyY2xSVkNnWVh0VkJBV2ExbUNtamNna2pWUUVCVExiMjFSZkJBVWExcUR1VFNPRGlXeVMzVTBSRk1oazVuUzErQVMyQ0FyRUFmaS9EQXI4RndHaFlkZzlXa2NzQUFBQUFFbEZUa1N1UW1DQyIKfQo=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SbGVIUjdVbE5TVUgwbklEMGdYR0psZEdFZ1hHTmtiM1FnWEhSbGVIUjdVbE5TVUgwZ1hGMD0iLAoJIkxhdGV4SW1nQmFzZTY0IiA6ICJpVkJPUncwS0dnb0FBQUFOU1VoRVVnQUFBckFBQUFCVkJBTUFBQUJEZk1xZEFBQUFNRkJNVkVYLy8vOEFBQUFBQUFBQUFBQUFBQUFBQUFBQUFBQUFBQUFBQUFBQUFBQUFBQUFBQUFBQUFBQUFBQUFBQUFBQUFBQXYzYUI3QUFBQUQzUlNUbE1BRU8vTnU2dG1NbFNaSW5aRWlkMitZZ25wQUFBQUNYQklXWE1BQUE3RUFBQU94QUdWS3c0YkFBQU5Ha2xFUVZSNEFlMWNYWWhrUnhXdVhuZDI3czdPem81ckpObEU3RTJDUHhGTlI3TVBvZzh6c2xsMVJkS0QrV0VUeFI0UUVsRnc1a0dFb0RpTllFQUVad2haZFNQYXJmaTBTbllTL0VNdzNZZ3Ztc2lzSUFSUjZNNnVQNmk0dmZaczFFMU1sK2RVM2FvNnAyN2ZudHR6Kzk1Wmg3NFBjMC9kcWpybmZOK3RPdlZ6cTBlSUhibG1kOFRxN2pmNkd2bUIzUTl5SnhDV1pXOG56TzU2bTVOU3l1VmRqM0lIQUI0RVlwczdZSGZYbTV3QlluYzl5SjBBZUU3S1YzYkM3cTYzMlpEeW43c2U1RTRBbkpOeVlTZnM3bmFiQlFpeDQwbEJCbTg1a1BKS0Jtci9IMVhlY0Urbis2ZWZLczhmUysvL2hKVC9UYS9GYUNoODhZTHNuVEtwMVBlUlFTMUN2M1RYclNjZTd1UGFwM1dCZDBMV3RNUmxQblptZDNXUDNjOTdkdEhsb2RROTluV3NaSzlEVXJadElxMVFxTW51QlNuZm1FQVBkeXRycU53YTBIQ2w2dnY0WFNsdis4bWp2eTNKdndreEkrdVF6WW1GU3ZMOXRGSkVwK3c5UmZJM3BGd2t5WFRpa253ZVhuYzV5V2dZY1N0VHFFZk8zRHNIeEVoNTdMNHo5eDEvQndqZEp6alVhU25maDArbUszSmR0RFN4WjA0ZlY1VTJUenh3K3Q0N1N5RGZWbmUxck00VForQjZISlZLb2hUYW1DdWJVcnF1cTE1WklEZTNWbVRkeWd0cW9RSEFiOWFPdmU0eGtNOHpKeHZ5UHpvOVZYNXhTaXBpTVgwVEZPenFMbDc0SlZETHAveEtwNW1zQmhVb3U2aVZ3TitTZk5uS0tZV3B6dHUxaGxXNWxrUlZ6bEJmQmJnWGpGOWZBTDZhSmdIM1FIYnJZZktBdk1zUksrYWtmTkdVQzREWnQ1cUV1ak9kQldEMmluNEpRc0FXakdHYzFkaE80anZHZzczeTM0bnFNN2N5aHdyRHRIdmhoYktVL3lKT3JwQWhmQWtLMWswZWtIWFZ5T0k2eUZtMEtSQ1lUbmc3VXI0UVpzTVdUS0xXUmJYRnlJV1MwUlFrbk1FeHR6S0h1aDlnbjdlKzQwdDFLZEVoQ2R5V3FwdUNOZGI5NTFoS0NLNVRyRXJabTlVMVFiL1ZZWFJ0ODc3WHpvZGhPQTNWRDFiRjNjb2FLdkxscUN4QXQzWkJjSjhKcE1waG9LOXVQRzh4S2crRGpuV1RCWGV1VXlYdjBObEZGMEZJK1cySmpiYXRKbVhWeWdNRTdsYldVTGsxZ1IxKzJUaTNoL1IzSWM3RkVyc1BLdEV3NStuRUNWcjR0cFpZT1dObk8vZEo5NVlGYlJvRGRIbHVaUXpWczNZSVNEaHFuRnNsSVZaMThMckphYkVXQzhqWUxNclRLV3FRcjZ1V1pkaDBqYUp0MzJkY3g0SVh0NUJFaitkV3hsQTlheGpnd3htV0VCVTJoSVAvbWgwQTBlTEVWcUJXMVdIemRHS1FEY01OSytZcWJFTnF1RGNFODhDMUpCbzh0ektHNmxuRElkek90MHZ5TW5XNEVrc3NNdWVBK2pGV0ZDSDdLR29LUnZZaHNWQmF0cTZCeitkdFlvQ1FLMVNmQkZocTJZWUpUWlFSdXhGTDdBWlVlc2xCOGhBSTdIUnE2MldDVGVaY2hlR2xnM1pPb0dKVU5Za0d6NjFzb2ZyRVFyZXkzUlZtODR6WVE3SEVub05LTm9CRVpnVmlEMlNya0xqSHhlOGtUQXdvVXlTREpieTNBU1ZkbGtkc3RsQjlZbkVjTWxNbmVLWEVmU0gyeGhLTFRkSU5KaEdkK0FGUnJTZFdrdlZaeDBXczFKcDNXVXNKNTNBZXNkbENqWkNBeElZUkMySVgyd1E0T0pCWVV0UkhnTVNxcnR0S05wTjNuTVZLcGFiTG1xTmh5RDJPU0w1Ym1VTHRTK3lpOWdsQ0FkdUtDZ1lTUzViQ1BnSWtWaTNzTzI0ZEhJRTkxSU5wNGhoMHJMVkVsWDIza05oRlhYUDBVSDFpWWNDeUJ5b3dDSVdHbGZtcFdHS0xVRktOVHRwTkg0R0pzWVdFVFV0ckdmUjNndlNQdzBtbkdwNWJtVUtORERScXFEU1FTbXlzRjhLTkVTMGVKVGFBV0RMT2VRalVyRUNOYmM4c0dOVXA3NGRlY2dyS1NWK1g1MWEyVVAwV2V3QW9zdjIxN0haUEZJNW5MUnFQMkFiVUl0M1JRNkNJSGRsdW9mSmh0VzFkQVkrYk5qRlE4TnpLR0twbkRmZDhMQWVya0lCUE1uMnVGbSt4YzFCdzFoWHpkSW9WeUI1Vlc5VldhdTQxTnVTYm5PV0JrdWRXeGxBOWEwWGdZTkc0aDdIUlRCSE1NMzF2TVdJeFdwR3h5KzhGb2dINXkxeEJ5bFNuQ2N1NHUyWDM0aDllS3pmckNaWGxDOVd6VmlHZkJnUjJGaWxQa2Jab0lMUVlzYmpxcGkzUzB3bmJ1aTY4R0EycDdnWHNIM1B5bGhMNnQ1NVVsZWRXSlZ1bzNCb0c5SG5uS0RBQ1YrK3JkZmRJU3kxRzdJWjNDb1ByVko4UTJyNkdWT2tBdGpPbTVJT3Z2dkZUYkdHeWhVN3VWdFpRdVRXZ2lFeGtWSEJFYXJ2MzE3blRqRmgwOFR6TjV6b0Y3SU4zbDJsK2Fuay9PcW1hYTdkRHQ5VUdLK1p1WlEyVldZTWQ2MjZWZUlkN1hmcnFmb1E4OXJZTmw2UjhNOHRsT3JIUHlyZXcvTlNKR1p3MEI2ZnZPdkdONWNNc3VnL1V6TnpLSENxMUZuUzhwcWMrS0lUVXN2TW1MZEt5djBKa0RZenFGT0x6RUV6cUF4R0w2NStMdTM3VnQyTFJUbHdnSXJobFM5K3k3aUYxSzN1bzFscmhjeitBOXZvYjV3ZEthaElkTWtzblhwYlk2NTh0Uy9rMkdFcm9aWFhpdzBlZ09nc1V0S1NXOGZOVDNMVWVMUzdFNmgzdWFZUHVCTHZIZlNUclZpNVEwWnE5M2xEMS9jRlAyK1lpbVMzekRPN2RVMzRsMVBuRVdieSsvMlU4QktJTzAvaUZTSnErUHFKWWlmT2tuQlZyNUUzdFNSd0w4b1dLMW02L0JOY0ZFRDVvWGJmQ0x4eFNNbFZ0QVo5WTZSSzB0U3ROV3pnVUdJTElzU1cvTktRLzVJeDRVcS9acDdqQWFheTU5cnN2SHVaUnpEMWZxR2hOdi8vSm1wUi9qdnAwdzdjczFxYk5iZG00Q2oyOXQyaWZhNEVTZS9IRGRTODNmYkxnTmkyRWdGRm9PWm5LZktFNmF3SVBoN3luajQrV1dqZGtPR0x4SEl3OVFSUldScDBrQ3ZaUm1lNFJUbVB0QlR0K2F6WXhVTWdYS3JHR0w1OGQzYkp1aHRTNjcweUVXSnc1OEtOYmFrbWJKYkZxR211Y2cybEIyOGoyL3JITmRTdGJJVitvMUJvdTZzbTJxdlVJaE85MW9CVzZiU1JLTEM1OG03UnM1c1NxYWF5eDZIL3l4T2V3eG5hTndCVGtXeGlOcktFeVluSFJYN2VPTUFGYU0rbmZMUnRqb1ZERjI3Yk5uTmppWmVvYTJZNHpqMWZCMTBXVHNQZDhvVEpydUUwVjE0ZGZEM24yMjJLTEVsc2tSeEVVQ3RRWnA4YkNUQ0hRYVN5dUVNaXV0OVlLZ3dYZDhnaE41UXVWV1JQZ2tkcnE3NE42cWtUSVpNVHVCUmhWV2lOcll1azB0dStSMnc1NDFLWWVLVGxmcU56YWt0LzRpSGNySkk4UmkxR0NOZENzaWFYVFdGd2Nzc2lBSGxmQW8zbml1aGJ6aGNxdGJZQkhzOWFqSDFzSkJTeHBIclJJNjFYclhqY1RDMHN5cGsyMTBkelpOQmFuTWtkOXZRaWo2VC9rZzVmSUdpb245aHg0VkRVZVRmT1JGUU53UGN4anhPTFhYQlpBVUdlR3hMSnBMTTRBSXJaZ29vSWJpOTZWTDFSdXJRaVVyQnQvT0FEVndacGhYb3Q2am95L2JDcmhQV05pMlRRV2ZpVEZ2bDVvUHg0NTJkUUMvWnN2MUtpMUJlTk0wRE9TdnErNjFod2gxdnpRUXBYTW1GZzJqUlZGNXhWM041TEtGeXEzZGdnYW4rMVlnUTJwMmtlSUU4M1FXMFlzSG9LaWk4emhXK3hrM0hic2MvMzJZOGx1TExpejVDSi82RnpjTFYrb1VXdVhqV1BrU0pGNkJLd3ZoM2tSWXRrN1FKMzI5Umh0QSs1RDdzZXVIcVc2NWhJZWlmUFBwbUFieWhKcWxGZzczUTY4MVF1NFVnOGhSWWsxT1ZoZ1dHS0gzSSt0dGRGSWVNSElHYk1LTnlYc1BWK29VV3ZXejhDYkN3S3h4c2tvc1UyVEJmZGhpUjF5UDdiVDVyYVNkbzU4b1VhdDJRRSs4TmFLUmJlekVTVjJuWU1kS2hTUXFnbkVBcHUzRmwxODJxcHV2bENqMXV3QUg4aXJ6TmNOOXhFa1N1d0NLWW82a3pZalVpMmhHTGpRQ0RWcW5wTURsT1FMbFZ2RGs2eDZnTjlYeDRNV3M5VFBtanZWeFludFdDSS9vY3BuUyt4K3R4ZWtmcHhyZms1S1hlMHI1d3VWVzhQOUZCMUlOeGFRMkhucVljbHQxWE5peTFEcE1wYWMxcTA5VzJKbjZHcmtzT3pXcVkrRDVIeWg0ZzlNMTZ3N21OSkRmMk1OaWJYeEZrckFvcnh1Q3RiWWFTeEk2WEI4UU1jTzFOSTJSVWQrTDc3aUZpNkZEbTIrVzVqS0Z5cTNCaCtRd2kzaXlybzZjN1hvbkQxTW9sbU5FYnNDbGRRbjNBbjlJbkMvdk8wcWpsaGFmVUZXamNvbjNackZQSXEvNXdzVk8vKzhjd2JENVFJbVlXc09EeGlSSmt0L3JnbWRuK3pRWUdSV1FTQmNiT0xKVXhVYW5ONFJTclcxMXMyaE92Q1FIaVBad2tpK1VEZUFCRHR6RldvejdTZzRPQW1SRnR5K3gvMnoxd2tTemRTTXZtbHhZRkw5Mm1KRjA3a0U2YXV6Tm52RVFxYzZzNm1WRnlxSlYxM29RMzVRZzRkK3BnOE4vUFgzRDFVMWZQd3lpRnVBRXhBdDRmOXJ6SmJsMTNUR1ZObWNiSHYwazcvclFDblorK2FQUHE3ejFNbmlLc2lWTlhIUS9KK1p6Uk5ubmcrelIzcURzN0ZUcGIrZ3lxbWEzR3dtMUowdjFDTHlFMTVtcDdvR2pJR3pTOURiQXFBWWlQNzdNcVFuVzdKWFZ5QndrOUJlWWJQRTZOV0c0UTMrVDB6UjVubWJ0S3J5Q1A3Z250dVQ4cjMxd21mZ1gveFdreXFrYm1VUHRaKzE2WktVN3hKSGNIeFFTOW9qUU5RZkgzZ2MydWg1RGFJZnNlTG5NUDJ0RjJyUTFvdmQyKy9VMTZVU052MlJYMm8zOW1uMSt2NkJyenpabFMvVXFXOWJyMjZzRy9FQWNIaUxDcnVCV2gvY05LZEF5QWROZ2JOaE00Vi93WFhXUEJQUFFKUXQyVjFGK3pnRFFRK1F2ejUrOGVURFEyaS9GcUJPL3ZCQzk5MUkzcFErQlZmNDB0Mmwzc25xRmlnKys5SFNyVTl0VVdZazJYdzNOcDNLYXh4cU9uREQxbWFIQ29hdFBDNGZ6d0E3VkJCZmJKd3pMQVBzVU1Hd2xjZmxZeG5naHdwaWk0MHpobVhBL3lZL2JQMXgrUmdHK0tHQ21FTGp4OE16d0E4VkRGOS9YQ09HZ2VMbG1Jeng0M1FNaktleDZmaUxyVDJleHNaU2t5NWpQSTFOeDE5YzdmRTBObzZabE04RDhrVW9wYXB4ZGNwQVFINTNTcDlmVS9ML0FEK3FCY3pFc1FpZ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aeVlXTjdaRjh4Zlh0a1h6SjlJRDBnWEhOeGNuUjdYR0psZEdGOVhGMD0iLAoJIkxhdGV4SW1nQmFzZTY0IiA6ICJpVkJPUncwS0dnb0FBQUFOU1VoRVVnQUFBVkFBQUFDNEJBTUFBQUJIcHFteEFBQUFNRkJNVkVYLy8vOEFBQUFBQUFBQUFBQUFBQUFBQUFBQUFBQUFBQUFBQUFBQUFBQUFBQUFBQUFBQUFBQUFBQUFBQUFBQUFBQXYzYUI3QUFBQUQzUlNUbE1BRURKRVZIYUpxN3ZONzVsbUl0M3Q5b3BQQUFBQUNYQklXWE1BQUE3RUFBQU94QUdWS3c0YkFBQUx4RWxFUVZSNEFlMWMyNHRrUnhtdm51NmUyZDI1YmxEVVNOSU5lVE1QTXhJRVVXTVBnaEQwb1lmOEF6MG9xRS9PNkZOUVNJOXZDc0tNQ0JvQ3BsZkVQQXk0dmErSzB2MG9CcDBKZ21DVW5Za1hsb0NrSjVyc1pUYVp6MStkVTdkenFzNlpudTQ5ZFdwaHowT2ZxcTl1djY1VDlhdnYrNnJPWVN4NVZaNzY0dGQvMEwrUkZJWVlHeEMvdGtPRWxzVFVqNEFPazhJUVk1LzYybmNBOVRCRWFCYW1QcDFhc2lBRmZib1RKSzQwcUFyUisybFprUEVhMFFkQkFrdURtaWU2bHBZRkdWOTZLR2dVWGRjZ0dnYlpnMmxRN1llRlJnY1BDNDJPSHRGb2VwQk5GMzlFbzlQMW4xMzZZYUxSRFJ0K2dCTFFhRE5BV0Rha0FaRXRERXBTZTdILzB6WEdSblEzS0ZnV21BLzM2VHJkWFlFMitwNlZGcEtnVHZRN1ZoMjlDUnI5YjBpNDBsZ3F1L1FQeUM3ZGd6WjZrazRNS2Y0WnVoZkJHZjJKYUNja1lDa3NWYUs5U05TQ3JSd3lqYTdTMlVvRUZPdFN5RFE2US9TL3VJOHhwMEttVWIyK0EzTElOQXFsUG43eUxHd2F4VlM2TFdZWGdnSFQ2Qlh0Y3BoTjBtaWx0eWIrUVJDM2p1Yk95enJJb1gwK0xLNkNUM1JkOU5oeWdrYWZTOFJFbHZKdUN3WWx0VFNOUHZHNTN5REJNL3VqeFl3TC9RTnlpdGRQaExjVWpjNmh3QzNmUUQrUmdSSmlnRnMxTkx1ZW90RzUvVnZQZzFYOTltZ3ZGMmhIVDNxbWlZb1BSZDlBUVk2WkYrRDB0SjhST2NWYXluRjZCM3FaanFOMjNUOVlqTlIyVFlwR2ZmZG9TN0dQQ3lydjc2RklBSTN1R1hsOEErMmRHWTFiUWM1T1RTRnRFRzBhR1R3RG5jbmZQREExdXhhUnVXWjZCbm9wM3ljUEs4bEJvMUcvZWdhNnFvYWc4VlIxRU14K1g4WjZFZWJxdDBUY005QnUva1ljZWxSYThpQUFydTlkbHBxZVg2Q0xDb2ZzdCtRZGxDUTN3R0RVY3hwdG5JZ2Nmb0hPNVE5Umhza2tTVjRZOWUyZFVvQWVuYk5lbzl2a280WUd6V20wdTFFSzBBR3RpSFl6YmtUdmlwUUIwUTBFKzRjaTd2WFJWNVE5bElHVGRlVVk1ZFNQenF5cXllY1Y2RHk5azRWUXlGZmxmazBiUUllTXpVbEx6NjlTMG9pZVpoNVdMUEJSY3BWZWkyeVNodHBjOXRxalcrY05VYllvVEthRDl3QU1QYnExSS8rV1Q2QVZ2ZXpJNXExN20zNE8yUnhBN2tMaG05RW5TbndDblNYMUlDMkFVbENqc3pYMmwvNC9HWHNTbFBvbHVVNzVWWnl2S0tWWXduTGMvMG8waXRZditIUDNEZHIxMmFNZC9TQTF3Zys5MktkYjZ6ck9ubjc1OUljUjIxWi9mZlp0TGZjSnRPODRjZk54b3VzNE16VFVpREpDSG9FdXFPVlJZMW1nMjAzR1BpM1pVeWRZSVk5QXI5Z2UrY3J1TDZPbjNFNllSeFpJTHZBSTlFQ1pRd3JKelhzUlRsWTduN2c4QWgxWi91UEYvcmJBdkd2L0NmVnY0b0Evb0RXbGFpb0lqeXU3bzIwUEM1WExOOUFsZXh6dTdrZzBqWFBWRlg4OTJrNVl2eHhoWGR2NHkwb1BsZERUZC9nbU50S3lZdUsyNjJGVnI2akw1MnFxc0ZMa2dDNEduNnkxYXZmWlNIZFJJNTlKcno3eEZMeWxkNzd3K2xWWlhYRjMyenRXdjZkYk84cmxKKzZTRXBmK2I3cndndzNacm9mSHBSMkhodHE1ajc1S3AvdHZ2L1hLMi90OUQrTjBWMWsvc2dPMFVzell3QjRZTXB2bnUrMGRxNWdjbjl4Uzhvd3QwWnp0SFpzMUZpclluSDZtZEFLVE0ySzdIcTVJbndqeXc2WTdkQmJ6TDdTOVk2MXJHa1VyZDlMcmZNV0hITjZ4N3FacXR0TFA5ZXlyZkI0Q0R0ZUQ4YkF2aGZQa0d3bC9QTytabWw3b1djZFdyRHgwbnJNSjJ6czJyMVE4T0J0UG04NVMvb1VPMThNU24vVFBqZWo2VHo3WnBaLzVoK1J1Y2RaV054dndsMTNHMHNqWGNPMW1jQmYzSjNWNHg5cDdqQjNkZWYzcTMwZmVGTTB4L3UrV01jVkY5c0VtWS9BcTQ3b2V6RHJQbUVQYkhLMEI4WmRmK1A1M253ZUxEZ1g2eVcrUFBaTjFQWHVCU3V1MmQ2eGllQ0NQN09RTFZCNWx4Wi9OdkRZeUtwdXg1UTd2V00zUW11dDZ1ODR1TzU3RVVLMHR3RHNaVlhSWHJJU09xZEhGcWZQSzU0MzRBM2oyL08wODl3VTNwdk82YWExQkFHSm9kS0pRUktPeWdvRnRTY3Vrd3U3WWNMdVdydHpsSFZNN2NqenpnY045bHE3a1FjZGhMTXFkSWxYMWtzTU53bWxVWGF2K3RieVBZWndZMHlTR1lyc2VZQ1J0S3BnZ2ZvbzFGUGNnczZVblJ0bkpndFgrUzZpMm1TbzhzcURqNUxvNXhCdGkwOGFHNUpaTUQ3UnpHeTZpdFBuajhJN2h5S1g1WjVZcFpsVTNMRnM2TmRDUG5xNnhIcVVWa0NXSCttN1NLSC8wOFJKclEzSkxwZ1k2K0JGM0phUjlDUzFhTjdzdkNpZG9sSjhmVzdHeUZDbFlRT1ZRTkZLdUJ0czdoak40aGduS1dFdWR3aXNTWGFwdWZ0Qm1hTXFxY3NQWUZDWm9GRHlhK205bTFxTEMvRERZc1ZtNTdYcEFhb0pHc2ZudDRBV3pqa0xDQTMzY0lxcmY5bzVCbktCUnZHWGoySUVxQkp4WjZSRWNtV2JjOW80aE5VR2plQWpXYW1iV01FNTRKa3NkZlNaVEg0V1JidXJ6TXk2THlOUkdHWVBuYVZyQ21VUWY1YXJocHU0RTU4R2NXbUx5d1BPMHJRdE1GSnBFSDhXSU14VW8yenNHSlBPRzl5SGkrN1dKNEJtRkxxNlBNdmc5VEVMcXVyaDhLUUYwcTVSSnp4aFdibzFqTWIxT1JiM1FNQjg5NXBMaEpEZDZxZWdnem9EcExTV0hkd3p0dDAyZEJQbHZGSTNKV1Q4T3NHaE4yZUY2UUtHQnFRcXFGNWljdFJVcDNEV09mdHZlTWQ3eXlOamRBTFA4cWtnME9YVzM5Q2xRaDNjTUJTdTBkYXpLUDJscjJpcXQ0QUIvQjAwMDRUNllVenRycUtWb2NWU2VjNVNmcXh2R1NCdE9LcCsvUHl2ZnJzSzhPanNzdU9PeXF3ZlE0emkxWTY2bXFzRFN1MndFSFp0Zkg1bCtWWW9ybXVoM1N5bFFyb001T0diN0RudmpyTW1yL2h2Ump6T2JLUDdEVkVmeXRiNjZtOHJieDJ4eGRQZVA3TEhmRS8wckV5ZElqRi9UcWdIWjllTnRYdFFmRFR6SHdSeGVqbXVqOVQ1SGNmYVZuSHFpSEhLMDUrU2JQSW5yTXRGaTR6aVl3MnVOdE5IcU4xNTU2YmZOdkVZOGZKaHFKR3htaDNjTXlKTGFhQjVVK1BsTXJTQTM2MFNKQi9FR3dvS2JJcE5HZlc0RFJYK1lTdGpNam9NNUhGYlNxTThEQ3NYcS9iejBxZE53OEo5N0hWemVNZFNkTk9yekdvTVQ4NE84OUtuVHVNMjhoMG1qOVZLenlxUlJiNmFrdzlBQXI2VmxEemJlNVYxUnl6QXVrMFo5WHNQNmpldThYTk9rclhJRnlqNllFMWVaTk9yem1ta29wU0V2MXpScE1DeHBwWlZCMWdtalByZVZkc0x5enMwNllXTDBZa0xQellGSjMyaHVBeDQrVE5VbitrVUd0VnlBUmozNGVyYmdmY3lZc1FIUktCNG5wa0hXcm5GQU5BcWcvTDFvOXhEVkwzM2xEaytlV0R5TlJtZW5YZDR4M3J4NjZZdEhjcS9pYVJUTjk2eE5CNG1wUFpTaDgrNk5yTkZ6WHNHTHBJTUNOeStTMzVVWGRUUmQ4Z2NxZ3dLMU1tMkZBMlYyVDF0VFR2bTYwenVXVThCTTh2bGhxb3IyUDVrUXhnby8rakRWV04wMGRxWkhINllhdTZ2R3l3aGJHOFlCcmhiNW9OSHhRTGx5S2I4dWR3bzJYVG5Da0dIRFgyem84bDNWTURBNVVlajFIWkR0MHozT01xVUlvZFNMRlEybWJEakhJSzIrd0ZTU1I3Y1FMR2RieHdMbEVrQkZrQzRIZURGT1ZKYlB2a3h2ZlZYRkFnaDA5TllQTE5rZGllZ1BtRmhFcjA2dDVzajZwci9ES0Z3WHRTeHJHcjFKLzM3Mno5OHMyaEYxRWZUY3pKYjVXNHBHWjZLUFBmSk4xbTJaV1BZZDVLUk9iV3dwekcvY2paNDUrQ3B4WktGTXNLc0dKZWtQVS9YMllrem80MkdaNkl5MjhYVGxwTmNmcHFwSld3R21MYzZhQjNIMXRKOFJOQ3JXMGt2M0JUWnNCd2V5QkhDL3Fwd3Zta1liOUtwQTJpTzN4OVY3SjZNWDFTZ0VqWXFoaVlHN0VVUEIvRnJ4RHNyVklHZW5wa2hvS0h1N3BTQWZGTzZHZEtGeXlFek5EdkRXNGl4SGFvbHFLNW1qc0U4Um5FME9HZ1c1cnNjbzBLTk5uM2d5MjNKL21HcHg5eitpUkNlVVI0OGVsZndEQWtoOG1DcUN1cHZsSWN6ODZ3VWxnSkxrQmhpMm1EaU5KcmQ2OUJtUWdnQ01XeTBta3lCNTdoczlRYkdFanhMSmF0MGF0OHBpOGtIdGtFbzlOT2c5Tk5MZE1GcUM3SVlSTFRPb0QyZ09ZbERxdzFRY1ZTa25kOTNkMFpWak5Oci9NVDlNaGZ4WTZzczZJV1doemY0d0ZiSmlVVzFhSlVvU0FFdlVzdjFoS29nSGFxYVZoTTVvTnZ2RFZEaUZRcWROSTJ2Sndjd1BVL0dwOUdiSjRNem1NejlNaFpQUVlUbDRzajVNaFE3ZE5QOVIrZUdNRDFObEhLUXBIMjhhd2NIWllWb1VaTHhPMzR0d3ZSWTYzSTV3UFl3Q0IxcVhNMGs1ZklKODdqamJMOVRVR1dXcGhBbTBMdTI4MldDY1QrNk82Z2l0cWRLU2xvbzdYOWxTclBMNy9DSnRBSlFOeWQwK0hDVHlDc1FVY2VPRXlhZXVFM2VXTUtTckNxWTZqUjRHc0RRS09ITFV0WjFPTENQK2YwQUFrMkVaVGdyR0FBQUFBRWxGVGtTdVFtQ0M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Gc2NHaGhLRnhpWlhSaElGeHRhV1FnWEhSb1pYUmhLU0E5SUZ4bWNtRmplMU1uS0Z4aVpYUmhMQ0JjZEdobGRHRXBmWHRUS0Z4MGFHVjBZU2w5SUZ4ZCIsCgkiTGF0ZXhJbWdCYXNlNjQiIDogImlWQk9SdzBLR2dvQUFBQU5TVWhFVWdBQUFxQUFBQURGQkFNQUFBQjV0RjAyQUFBQU1GQk1WRVgvLy84QUFBQUFBQUFBQUFBQUFBQUFBQUFBQUFBQUFBQUFBQUFBQUFBQUFBQUFBQUFBQUFBQUFBQUFBQUFBQUFBdjNhQjdBQUFBRDNSU1RsTUFFSGFyM2U5bVZMc2l6Wm1KTWtSbHFYWVJBQUFBQ1hCSVdYTUFBQTdFQUFBT3hBR1ZLdzRiQUFBY3hrbEVRVlI0QWUxZFgyeHN4MWsvNno5MzdXdDcxMDFpQllyUXVpSThnQlN0UlNOQ1JHRmRxaXRvQk93bFRZcENhWStSa0NnSXRFWVVoSnFINDBLbyt1ZGhqWlR3MER6c2xoUW9Vb1N2UUsxQ3E3TDdoRXBFdXhaU2VlQ0JYUVJGbGFqd0xiSGJHOStiREw4NTU4ek05ODNNV2UvNnJuMTkxdmM4K014ODgvKzMzM3pmTjkvTUdRZkJaWGxXTDh0QXoybWNieGVmdEZ2NnlNQ21uQ2IrNHRacFN1Vy9URk1jV29OWU90cTFLS2VLenQwNlZiRzhGMW9SUXV6elFkVGU1UEZUeGdyMXo1NnlaSzZMTFFQUUFSdkJnaFZuaWVORVhqeThCT0w1Zno0VlB2bGo4VGhMSDRyQm1RT2dIS1c5Ny9LNGpCVis3NW80Zk55bE81VGlZMGV2S09LS2VMY0tUdXU3VkFOOFFoeHZZNEN0NzhXamJBbHhodzEzVm5SWlhFWUtIWEYwVFlqM093azI0VW9vNnVLWEZUVTZWcUVwZmEvc2lhTjMvY1p2LzRtNHRSb1V3dS9FbzZ3S2tRVFVtSHNlWGRJUVh3dUNVbE5zcUV3Wjc4WDYwVllRaWEwMGVmbkVBaG4xNUlSY3FJbmIrN0t2M3hJZkRLNkt6YmpiZTRLUHVtVGhLek45MzlFNzVLc29UdUs0U0h3TXdJdTNaRzc1MVA4dmVVL3AzMitJMTNlVG9VVkh1elZ4UTRZTGtBQXh5R3JNYTVxL0ZDVllWT282U3Nyb0JEc3dJMkx1M2p0U0NTMWV0eUpQeWJzb05GYUw0aFVodHVXNFFPUlRmTS9sd2hkZlR4RllFTU1OcXFyNEpabXpvZHVaU2FkQlduN0tYZzFNZFBVY2dERlhaV1JXbUFrcTQxZkVHL0pGbjBJWTh6SklSUXQ4bWd2aEt5bXo5OFYxbFJMZVVhSHBlNWVvdlFrY2svVlJXWEFtcXJpemVrR3pNT1JEL0N0a2dITWdFcEZaTm96Y21PSTUzeGZFdmx3VTRuWU1DMWgxaStKVGN5R3JidW9NcVp6UWNSWW9oT2x2TTUvV2pkUTUwV1o1cGlsU0Z6dGtPRTJSbUtFd01BazFXREZZS1BLSzJGWEJRSGhzVkoyNG9LYkFuUEVPRk5ObWRLYnBDY3dJQWt3UVZGUHJLRXluYVRyUUJkZG9tak9tRDZiOFJqWWlrVWlWMTFXeTlxcXozeXU3Y1A1U1dtcTRTZGY3eWZTRWE0U1o5WDFYaEZiYmVyQVFGRGQweEE1Z3hxZjZESUR1cTlTcVdGZkJLWHQzdURaUGxROWNJd3lpcG9FaUhYOGgxT0JJRzZ1YkNRdjAzRTZTQ0VDM1ZMYUswZmlLTkNWdklXN1NrWlFUTXhSajN5WGtncEYraXJxc2RYd1FMQTFUU3BIbVMvaGIxbFh4MldrVm9tQ3VUVFZJK1M0bjJyekNCY0dNY096R3lwdW1HR3dzRTdGRG9UWlNBV2hYcFpaT1hLNnFuRGw3UXdYdjBDN1BKMlpvUXhDOHBKV1Rpa0dUdFVlS05UajhKaE5Dc09yVkVoNjRHem5DcHdBcmt1dkl2S1dneTRrWjJ1UjJZcDlINVlqRGdSbjNub3UzVGtRRDE5TkloYmJWTk55cTgwNURBRnpUcHVNb0oyYW9KUlE3enVoTHhPekJXc3R3SHExTWhodG1udmZwYkdod1VXTVh5MjI4WlNtbFNtd3RGUzBscEV4ek04eFpJbFRYck53bUYwSjFNN2VobmpaMFdvc0xGVTNQZXdCY1ExYWVRZEJ2eXhITmNpSlkwQjVubVFqVjVwQVpENlYzck1yMktDZlA4WldEeXBQN056aVVUTjRnbU5tWFE1clhjaThlNExJQlJRMDQybFNoQUd1dGdZN1lBV2gydmFKcW10a3Zmek5pZDltbGNoeXZDRG9QMVVENlhHWmVkYTJtanBHYVZlTCtVeFhvTjJhQXRoZlExTHBPZ1BiWDRXa0tRQW5MblNUcjZYSGZVdG0xd3VzRHVFR2ZGMGRQZnYxQmNieHJGU2RSVFBQcmFSUUwxR1RWRU1leHVOMG4rYVltaUVVT1BIWURhenoxeEhoUzFBUERaU21wSUJIZkU4K0Vzdmk2eXVkNUk4TkdTZ1pQVWd6Sk90UlRMcmNrNkJ2NS9ORXVIVUhCMGpJOXZqeEYxaUkwemFKNDRtM2YvK3RFUnRJcTByQThmN0tkaHVWdmg1OUJQWFdOdEtKTXgzdFA0Z25OOURnWmEvRElCaHRjMDdFWmw2VFZGTVlGNnhveFZpYUpVQkRoSDZDbnBXcGFGbmpLNVpqVWtxakk1L2pSekZHRWZIbUtmSE55T1ZuOHUwLzg4ZC91cjNFVGkxY0NFYTJ0cHJKZ0s5U093L2E4YUY1alVyS2x6MU5aWTZEMlk1SW5zZi9qTUhUTmJsYkI0SUNjUCtsems3ZHF5WlhNT3ZLVzBGQjRDdkZlZjk4QjJicVZFclVOb1NwSXhKRGpVQThjK3M3MDJTTVdGQklqN1RTeHl1UTlXZ29Ob3Z2ZXdVQnhiVmtKbmE0aHpBK1o4d0NSUGpkTnFZQnREaEo2L29ORk0rcjRQSUl6SWtpRmdVV1VacWg2bG95WVZDVDlwbWdpM05ZSlFkQnlWd3NrTmRmQmxSOVY0L2F2QnJFZllyRnVnYTV5Z0xlVnJOR1FWdE42R3BNR1dsZW5TRmUyT25oQ2lOTVNMTDJXUXJydEd4RnNuMTFPbDJhb2ZvRGFEUjNoQVdyTHl4Tzh0SnJ5RU1ibXRlUXk5dkFYWWtqYnZzNWptMjJWMDJNelZKR2dzelpWMkhxanBPWmx1RW1vR1FvT3BiK0tWWEFhb2k5SlJJbFR6b3pKQlRRMlExVUc3TXJmVkdIckRSQTFhaFZyVFZYbStGb2xweUg2QWdEVnJqWTZJT3c3V1J4YVlRaGFlL2lrYUptWW9RM3I1NXJuZmtOU2FscUNoVHBmeXVoeFljMm93MGtnYWhNQ3ByeVhzWkdsWlhib2docFg4dkM1TWtjc3FYQnFnZ2RrZ3RKQnVZQlNNeFRubnZncEUxSVVOZW9ES0tGbHpVSWNrSnhUR1FSd1RHMm9RYnFBVWpNVVI3MHpaV2hrdktIU2dtS0NZeG81dExTbE1JdmYyTXZRS29RbU9ES1VtYUZ5NS8wNnpVN0NrSnM3YVJTMkYzZXl6dnQvUFZJNmY4RjVwbHNrcTNsdGJVZkxNek1VdTBPaW5USDJxckhsNFhmU3N6L09QWTJBdGpZWkVKaVZaSFBZSkRtQU1qTVV4MG95WGNVOUl6Y2hUbStZS2hHYVJqdTB1c0dHQ0hYTnRwUlZvck5TWW1ab1VERk9lVlZDdlFIb0lBM1grRHBKQXVwZjZLcXllWHczT2M5Z3ludnRIeXdhRlN6SktJazNGSVJHdHJxdWFoUmgvVnZpcEdJVDhvaWcxV2ZSWlFSb2x6WWpwQkVjVnRobTlPZzZqZTVsSXdOQTA1ejRVYXdmYXdxOVRTWHRDVXBHamFtOVRwRlNZY2pXTFJXTzM1MU5Fb1dnZUl0RVdSQm1VeHFIVHVMVEFjNThyM3hoNVhNV1diYkdpRUd2K29hQTZkcGw5UG9taVlMMzJpVEtnbjBOYU5WWkYwMmh4LzZxcFozN2ZpVWY0Q01QeGwwRlpuZENKKzB6RkVrRWFXa3NkTmg0Q3ZlVUtoWnJOWk12Q0FrZ2FiRE9NeGJaeXFoakdleTBPSGcraVdMTndINFRVS2R3MXpQaXBqYVUvQlpGdzRTYmpDVnhwUDVOa3dZQmE2NFRLTDM2MHlZRkliM0dxb2dqVzVxNG0vMnNhQjRqSFQ3RjV6SU5RL1h4VWpwSWRoSnhUWkNyWFdCM2Rpa1NZTXpkT0Y1elpud1FPanhMUytZeVhPZUtva1pZalkrblQxa3lDQ3AzakE4RlBqL0RydUJ4ZnF3TUZrQXNYOEhHNjd4SytmMzR0a1VhRmkzKzRyQlVPMjM1QXpZbEk3NzQvb3lFMDVBeEpLcVZORGU1ZFpXNWhSTzkyMkFCci9SQUY4QWFWUnpybUF6c0pWSmt6VFZWZ1hIQ3ZDeC9acVR6YkdhU0o2R3NkS0VualpQcU96eCtOekhZNjlSRDMzTm5wYXA5Z2VQUnVkRlQrODJvZzV5T3dLcmVnaWxLdkUxTjdYUlNWY0pITlk1L2VUYmJrdEExa2tERmIvK1JIQ3I0MFBHcUN0NzFHd2JrYnhrV25SVkg4ZXowVmJ2TUIxL2Zua3U3VWFneHFLR0RyTGw5TlRZSWxsaXVwSVZaRDgzWGRrSnJacTRkdkdWYUkzUC9ZbWhVcXJlcU1ZZzRsMXlvSDZhQ3JCaG1TbEI1V3dqdElNNkdMb2EvSUJ0YTdJampBV2xSN2hwelZiTVN6NEVPVjFWeGlXSG5UVWlWU2ZDcXovNTQrTEZRdkNmdHZsVmlPS0QweXFPZ1A3bExwTXBnejdlTG82L0x6anhRNXhyZjZpQlRJRVdvcEJmRXgzY0wvNHJiM1BpQW1rS0VHNnpzQWFENEwzUEJrRW5yYzV2TkpQaEN0VHN1OVFlRWVEb1VSMXR1aXR6TDJ2V1JFOW9WZHVWUmtkdlkyY1ZPVGptUStnUHVpOE5QZi9sNW5Bc2YwZ1Zzc0JHWVltL29EMHRtRkQrL3o1dVoyZnVaU3B1UlN2V2p1cmk5eW1oeFpOZ1JNenYzc2l1Q0lZUHZvUEZ2K1FYSE1FQ3RLNCtDbnVVRnN4c2ZQZDZUMHFQd1NJeU0rSUFGRGEvbWdGcjJpVGYwMjU5Njh0Ty93M1BGc1hLYkU2ODhmL2h4RDU1QjB6ZUxlVkVkTzNCMVRLSDVWRnhyNUdXd1lZRGFWeDdOT1JhZGJuZk13Q083Y1lHSHYzVHQ2T1Y0M21lWG42Y1dBUGVHMm9VcU96YkZHNGZONW9QWm56ZDAvVkl2cEdxeDZGMzREZ0hVdWZKb2tSalMzdWJQZ3JoTVoxYlVIdFpFLzhhd1ZKMDI0d1ZDSjdQQVZaY0xGN1dvZHIva1I5a2hnRHBYSGdWVnMweGh6WjVsQlB4a3F1OTBUZGdOUmVzdXpVT1pHNE12R3E2S1didXQ2a3d0WFJWTjN0bUF3aERabDNuNlJvak5lMndRWHQwWnhHcG1iUlN3VFhtbnJjN0FJZmtJTFpmcmZOa2tyZUJoNXVhT3lsM3hXUXZaZ0hxdVBMb3l4bStyV3Izck54ay8zNVIzYWc0ZGlwZlFJU3RXYndaRG5IVWhtekd6MVBOUjJwQXBYd2pGWmx3enVmSW9xQitieHM0clJEeDJmRlBlN3NES2FKMHJaSHEyN0FybDdIVEVjdjhObmEzc002QXpPUlJydVVGY2xGeDVGRVJrK3VsNnp6aEFBT0NiOG5hN1M2NUN0clBJK1BJWTA2enAyZ1AxZFYycGQvTTBFOUJJYVZkNnZHak95Rk5kN1prSGV0bzd3VGZsN1liWGJ0b1ViN3hDVndyZUhKcm91WU5yaGt5RGxrZkNabXA1elBpVXR3Rm9ySnhrTXpQVVI2VGJQZVBBbkVhQW53MjFteDF1QXVqYzF0ZTVtdTRKZUs1K1hETXVXTXhYejdJMGkwTm5oVnB6QWRBdDFWaUIrMzRVK1d6ZjVqYlZxRDJrcFVWbnA4T2JlWkU3V0wxNUZMR1NxaEVWeDV0ZUlOUGhMdTBrVnhhZ2tlYkxPZW9Xb3pZTWFlWnNneDNsdmh6S2cxZEhFNkVlVXoyejkxWFJ0ZElLWnJiS0hWbVBrTWtDMUgvbEVZNEl0SzBtemlFNnAzVHRVRE8wc3pOU1Z4cWpNWEpjVjkweDYra2RYRERVTjl3bU13QkZadVZYTFZNL1kxbEpWcmVtczZPb0plOVFNL1RLYUVBVjlMaE83dStLdGFtQ0V2TUtGWVFoQzNmZFNqSUF4YTcyOVRSemhmNFFDejQ1N05ZNllVcVVlR0tMdDRiVWUwQzB4WkJzQzJNNGVKYmN3UjRvVk5ERWdVL0paMm41aHREaW82L1ZFeXE1Y2svTy9zNGtncVk0VEVwKzFNTXRIbUE3ZWlYdVNiUklaWmViYTEyZEIzYlFwbzZZUUFhSDFnMDdRejF0NlB4cWMxWVR6aWN3TVUvc2pMSmRSdW4zZ2F0MHlDVEh5c2YzRy9vQnhZNmlObUI3VkliaWNxbjFVZm95NFR6TGVyN2NaY1hST0Q3eW5xT0I1UmFNZXFvdS84b2tQNkF3bGZSM1dFMHorNUcvTnM1UHJOcSsrM2QxMkd3ZnZmb1ZaUzlZUlFvL2RPM29QYjltRWJHejM3VklTMFpnekdSczFmb0JoZHpVTWw0SXlwUU5keHBZalo1SnRFanR2OU8zVU5Gc3d1b29nbW11Q2ZFRUkwbzdjOXVpeEd2ZlA2eUxwMS81ajVyNGF5c3hpZm9CeFRTL25tYUgxS1QxV2tkanZIV2VCZkVsbjd3YXU2RUh2YlZnSC91cDNlQUJzaUtNSzhZTzlyN1ZndHlDdVNxT25nRW1aZ3J6UEg1QVE2T0lZSkhTZXEyak1ieXlmTVlXbThsZTgyZVVPeWdkQms1ajJBT0syaENTci8vcDIvNnN6cVl0emVZRkZJZC9ORmZpc0RiMVljMVpyZEs2Y2hwdWlGdXJzdXV3ZzI3RVE3aTZFYjhXWEJPeDA1V1g4OG5uYWQ4NlhoYnpBa3BCeEhxQXFMWUF4MmJpMXFibkR4Z3hBVENJVXBENjdYaDA4NjRuT2w3N1B2Y1RuL2pKUjRIK2xoY0RMNkQ0RWJUVlZCYU1KNEcxdDU3OEVqdDZmTEJ0WWxidGRlUFJsSjJWVUh4TFhEclNWc1lpM0F2b2dUQ0xyajcvSk10NzhyRHc3LytiOWV4ZWRLVGhwMnluZmNUWTFtVXc5Y0cwSEwxRHQyQm1ETStseFpPWEYxQW8rYXdyajJEeUQxZ0ZNcklXaXhYdkg3K2Q0dFJ3N3dnWXEvclJZZEJjUjBkV1VxSG1mbnpEdG1BeTVyd1gwRDJPelUweVhPaXJMUkpOZ3VEb3JHZVlQOE9wNXg0UVlCdVpOVU1ZQzlIbDFIcHZPRXNodGdYVDBaek51dTBGMUVLblRVcmdWK3lTYUJLY0RhMFNKanJXY1dxbjRyTW50SXpGSGVEUWs4UlN1ZWg2Wm5HVDlxTkNXY3U2SGw1MTFRZW90SnJXMHd6eTdIcFhaWlp2clJNcE1iOWhUTVl0M2Z0ZWJNSW9GMTNIVVR0UlcyZVZXOHhtSFVySVBrQ3BMUStqUXN1WXVKaVI0YVNXM0FiQkw4UU1yTVpqYmE0bnc2azVweHlrR2FxZkZqTW5DVm1KWkUyQ3JXbHNJNWdTMUF5VkhObzJPWE1md3ZDSTJveWt4bDFVNnhnWFVMWUZVekVnVVJoOEhJcFdqbFVlRkNNdGdpcThibFdWUFcvdkJ2dFNHY3AxTzlBZXBhYk5vWHdMcHN4V2tIcmdQa0NSOVk3S3dGc0VOZFJ1RTVWbDdEY213TVY0NHY4ZHNHbjZEMEMzZ3RZYktXSFBkcXhSTTFTdU1ia3NURXY1QUVYV3QxUXJOWHVLVHhXZzBwWFdWVU9WZWdiS3VIWWpKVGlBTWpOVVpsNDFSWFhJQnloK0tIM3BTVWkxb0N4VnQzODNYZFhJQVl6aVlqenlId3RRVjFvZjhKci9kK2NBeXN4UWVZT3ViOFErUUNOam0wa0xpdjhPVThXaDBCWkV5VXVtNnk1b2FlZklVR2FHNG5vT1dsUmo2d01VY25NbnpRQmZpR1Z0K2ZmNmRIMzVDbFR3Q1FycGNRdUFOallWd2RIeXpBekZacERXM0txRWZQc0FyUnJCQXIrVG52MUpzYWtDRkN4SmJSZ0Eray9HVmVFQXlzeFF5RDd2aHA4UDBKNlJteEFVU2thblA0T3RwRkp5UGw4UlViOFlBUUI5emFEa3JKU1lHVnF3dm41V0FHUUFPa2pUYThLMkRZdzRVRlhrK0kyNWVKTjB2NEt2OFRaMTNQNmtsM3BENC8vUFJvdnFVajVBMGN4dWtnRS9nL25GWWhJb0c3cXdEdVRWSDlyaHl4UUFTcFMrY3VDclVSYVpFc0pPaGdlSVRCbWFWb0tWdkRKelU0clgyNVJiZnlpRVcxdmhoVGNBMVRwZVdxWEdzU2N6TGJFMWVNdm5HRVl1SDRkRzJzS0NUcm9oNnpJUHZBbGJKcGFHSUdtekhxcEVuWEwzbklDNVNObXN6QmkyUXRGRlYrY1lvRDIva3ZjQzJ0ZUF1bGNlZVQzMnVmV0hOampEQUZEQ1AvYWVVb1ZPZVlnK2ZSU0U4WVdQUXlzYTBOQ3NRZE5TM2owbFZtT2VJaTJHSUM0WnBBdlJPWXNISTdveWdvRk9zQ2RqOWdHS2laN2tBSHAycWVuYTljUklkd2dZSE5BRmF5blVJUW9MQWpiajlnQWZvTU91UFBMcy9wTWU1UzBJOXRnMGZTN3NNUVlDTzYyYVJPbkZXTmZSUWlpZTFSRVc4QUdxcDNYTm1mRTROMkV0UlZsdGVZdkFacmxwK3Z3TmFOWU5FNFVmWTkvRWdvTG9iZXJvUXp4TjAvMWFIczNFTmFIR2RaSTFEbGF5anFEWUdmTVJieEtXbVJIL25GaFJQNTcyblJzMHhjTks4cTl4a2JwWUorWDRTSDBjT3VUS0k4Z095ekRsMWVVdHRtYWNJeXQ3SDRMcTNzUWFTSmw2VGNxdjhPUXY2KzhpSW5HNG16RlVMNkJSSXFvOVZ4N0JhWFU5bzZiekpYOWtrTlhlV0RkMndRcmNUaXBhckdGTkdQOGoyM25GaUQwMjFybnZCZlhQSm5rZlpLS0JkOFFMYVBhVlIzQmFiZkFLN2sxc2lkeDZaL2RnckJ1N29uVHVscHJIQXlrQXNUaXE3YVExSHJEWldQbE84T0xodmt6Q3Z5NzVtelNMKy9JQ21uM2xVUkI2RmtwdXJXZE9xZm10NnJqZHNXN3NLb1hpcHlBVFB5d2tudklqbDlYUDZJbk52NGVQTmlFNmIvMW04SU1mRnVKbnN3Zm9CUlR1L1l3cmo2Q25Wck1yTzdlVUJlTzFkTnNjNzhZdXVDc09yd2wxTlU5REhJcDBYc3Yvb1V3OVE1MHVQaDRPWVFpSXc2KzVqV3FLSDlETUs0K3l6cHpwK2lZYktMMzZGNGN2dnlPdTg1c0RVdlVlZDF2ZzMxSStkdlNLVGgvdnhxN1NsK3FITC85SVdyancyak4vcWVzcE1jcys5b2FXdnZxNXozOHhudmM2bHhYd0F4cGtYWG0wWUhsZ3JOb21IUDFQeVE5Qy9CV3FYVlRLUXpZeFMxZUlrbkRsYkc3c0NzbEU0TjVRMmFqL3lRRFVuMWs2dUt3ZGtheU1rNkQvbXhEdis4Yy8rR29vUGlaUFRCSlIwMU9HVGRyS1dkM1kxU01hbUcvS1p3OXZURUNyenVJK3UrcTdUWUZ4OGhWWlI2bUp5eHYzaU8rc1pQK3FaM1ZqVjRXc28vaW1mUGJZeGdTMHpsWmoyZFZPSUdVbFZCOE9GY1d6czNURnUyWlpHbWQyWTljc1dSYnlUZm5zOFkwSDZLTGwwY3F1OSs1VElpT3VXOGM5TXJSZ3o5cS9QYk1idStodythWjg5dkRHQTNRcGN3bWIzY0lwVTNBTnJkYW04cENxa2QxWG1MMGRiNWZGT2Z0bVlUT3BHN3VJeDQ1dnltY1BhanhBSzh4OW1GM3JCRklPNkc5WG8yNjJpaVhIei9ER0xqSmVhWWFPOG93SHFMbnhaNVM2N3lZUFZoQmJwbnlMT2lwclZPSEgzMnR0eGptcFozRkNOM2FSTzU3WXByenBtUk1hQzlBQ1d6bzRkVTJTd0crMmg4dDdXOVZ1WDZhRXRFR2NkaFkzZHRYVldvbWZEVlY5OGJ6SEFuU1pTREpQWFpNazhYL1hRWjNuQzFZbnp2VEdyZ05sMm85cWhucDNQVE9CYWRGcG1KbHJFZ253Y1crUWVsYkl1ZlErRjZIWWpFZzl0RGg2b05YWXBHN3NXbEtLYmxRemREeEFiWHVGREhuQ1FXejJERWlWOU5wSjZ4clVXYUVVSlFEZFVtVW1kbU5YL1haUzVhaG02RmlBWHNuNmx6SnFHSk43WS8rUlZXYk0wQUpoVnBrbDBueUp3NTdydWxETkNGMU5PMDJnbFhMOXFHYm9XSUJXR05lY3Buc2psOEVlQTh0cjVPYU11TU5TenZqR3JtSjZ4MzYwdzFyTmpveWpsSnIwTEdWMmxaTklhWXBickpwd1UwWG5sTWhNQ1BpbTZxMDBDVng5UStYQ21ZVlVzbXJLS1FQVlpGa1diWTFZZmd4QWwwaC9SNno5MU5sQ3kwQXpUZmZaOFM1NUhjRDF0SlVLVldRVHU3RnJtV25Ia3djMEJxQlZ6alFuMTMwWE9jaVhVbkV0UmlKMnVDKzBJWFM4cjlVVGlrenV4cTRlRnpFbkRXcDBRSXRqL2xRbnRUd3NIVllUVTByRXU4dlZQNDV6cUxPc1VqMFpVMHVkTFJqV3ltaHBNOFoyR0tWQWhhL2poaFRwcHdiRWtDd1RTOExDa3czRFhLOE1Qd2x0QmR2QTJ2WFVvektVSFp5aEpjWVBSMitPVTJiay82ZFVJRGJKT0EyY0txL2tVQ1VhNHdvZVZkVXNHd0FsQ2FhUzFwUk5NL3VSVWxQbXFTcDU2dmZpMzQ5VHRQajRpTGtMVDR5WWNSTFpjSVREMGtxcVZ2empJQldVN3o0NXBva3k2eWF0UWJ6dGhucHBReUhRd1U2UysvQzk4Z0RUWEhHeTVPcHRVK0JlM2RobGVuQ2hRaDJnSS83QjA2VUR3U1JhYUJRUkxGS3pscGYvb2R2ZWF2YlVkbmxJQnhKUWNVdHRsNXVCOTloTWxzcExjU1dXLzFUQlR1R05YUWFGOFVOd2RNVFArMzdYS3N2L3h5a0ZFVVhvY25YNmJ1eXlrQmd2S2dWaTh2ejVQaXNaTXVXTmRaSzJtc3BjandGclZ2Q3lSeG9LVUhHMFRyRmd0cWI4eEZvci9UNjlNRWorRHdOdDhkUHlsellzVlV6NjBMT3Q0RnlLYnc4YytzNzAyU01XRkdDRHlUKzR0T2o1QnY1TmhTZkR5ZnJ1RENEUzV5YXBpTy95a1lSTEcveW9oa29mMkl6MzRBY0VFWjBsQ2JSSkVuaTVTNkwzZzBId0w1ci9kalFjT00xSmxKUzBtdGJUTkhrWW9xdnpJV0FzVkVxOTNPRnZwNUNxUSsvNGdKV3BHbXJMQTJxdWhRUjNuRjV1Sk5Yb0M4K0Z3TW1ZUmpnWlNvMTN4TFJ0QkRjSk5VT243Y1l1aGNoZHZ4YzdFdEZkVlE4SEZDQnFNN1JDL0U1eGJucDZSeFcvLzQ2L3NUS0NNc0F4a1ZXRFNwbVlvUTM3MC81UXUwMU1nZnNoSUlDdkFJMG5IdXRMQWtyTDdOREIvMm5KelB1QUVxUm9VS3J2dGlKd1FBL0lLY2VRKy9nbmNtT1hhblhLM2xEMW0ycElITkRJZUVPbEJVV0VBZkxmNTFBRld2RGZPaFFIcW9SRHVReUYzTnhKODhLZXN2YThRdk16OFBvdVh5emtROGJFM2xBVXJ1VUJkVGROZ2QvSm5IR09hZmNCVmFBdGNudFM3aHNwMkN3N3RHZmtKbEMvb1NwSTNvU3ZlY0tsaTgyb1E2N3B5RnNHTm11bEJFQUhhYVlhTVZZVGtoRUhhWlpMKzFxd2hDR1liMWVCZ1FYbVFJV0RvS3BUc0UxcS9ReWdhRUZoU2x6S1VGbjdqSlBoTjRSZURra3Y1N1lCQllDbUVRRDlocUhMMEgxdms4YmpRQjlkU0VnZGM1WWg0RjdPU0FNS25XU0pVTXR6cW11L2hJR2VOZVZEb3I4eGtic0dFcWlyTkRMaWpWMm02R1VLN1hGcENLYnNtdUV6VHF4b1FFUHhsc2tUaCs3dktTbEFDa1JrU2hydW8xcFZhWEpCMlRZUlRQUWtBdlNzR1MvdEFaUHhVb2VnZHdpQThoKzgwaU1nVGVwRDB1dW1DZ005aG0rNmJ1eTZHNDRBYTNWcCticGVYa3BxbFFoVXMxVmNjMmI4bE4zWVJRRVpOd3l2OFhWU1pwWmZNc2ZPZ01FMDJwZFpJV2JYU1pFNE9HVTNkdG5ER3lNT1RVTzFFditrempvRHRwY2N5MTFqSlpLMnB1ekdyakVBdExQQ3VDVDh4cGRHVWtWUnRLTkVIRnprRzd2czRaMS92Q2UrU3d5bm12Z2c2OEl5dTZubTR0L1l4VHAvYnlMNGo4UVA2WnVtZnA5TFVGeEFvcGZ2c25jWC84YXVlNE1oYXhWekdoZDUvdW9BeE1JamxzWUhqUzNtTC95TlhXeGs5eVpTa3BZN0RIWHhjMTkrdFM3RUorMWUxSmdUNmFMYzJHWDM4Z0xGbCtPcmVCOEFsbmlPdnVMMDdJQVpWUmZreGk2bmx4ZUlNUFBldURPRjV6NFgvc3E3Qm03SDVsMGIzczEwempkMitUcVFHOW95czVzeXUzMmVOM1psZGlJWENYRGdqZExQYzd5eGE1VHVYT1E4TmVxenorb292Y0lxSzg5OWVvSkFpenJ3c2tBNXh4dTdzcnFRRy9xU2VQUGt2bGFZaStyay9KYzVSMEdNOE4zKytkM1lOUVUveFFoZ25lT05YVk1BNkJ4Yksza0hkSTQzZG5uYnp4ZXhkTEpwMzByOHBQa2ExNzNyYllmK1l5TnZOODd2eGk1djgza2p6amxibk5ZSXp2SEdMcXZsZkVZWFR6S2NLdlFBVkQ3SGVMNjlqakwrT1pUcXhUbmUyS1dhelBkN1p2aGk2VHh2N01vM2tMcjNQYnBUcDZrcWNKNDNkcWsyYy81ZTVtY2grR2pPODhZdTNuS09ZMVY2UE1jYVIvKzJSYmdmUFJtQkl2MG9tV2MvMXh1N2VOTjVqcjIwbTlYN01XN3Mrbjg3ODR1bGZNUnBid0FBQUFCSlJVNUVya0pnZ2c9PSIKfQo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Ykc5emN5QTlJRnhtY21GamV3b2dJQ0FnSUNBZ0lGeHpkVzFmZTJrOU1YMWVlMDU5SUZ4emRXMWZlMm85TVgxZWUxTjlJRnh6ZFcxZmUyczlNWDFlZTJSOUlDaDRYM3RwTEdvc2EzMGdMU0JjZEdsc1pHVjdlSDFmZTJrc2FpeHJmU2xlZXpKOUlGeHZiV1ZuWVY5N2FTeHFMR3Q5Q2lBZ0lDQjlld29nSUNBZ0lDQWdJRnh6ZFcxZmUyazlNWDFlZTA1OUlGeHpkVzFmZTJvOU1YMWVlMU45SUZ4emRXMWZlMnM5TVgxZWUyUjlJRnh2YldWbllWOTdhU3hxTEd0OUNpQWdJQ0I5SUZ4ZCIsCgkiTGF0ZXhJbWdCYXNlNjQiIDogImlWQk9SdzBLR2dvQUFBQU5TVWhFVWdBQUJuUUFBQUVGQkFNQUFBQW9DQlNIQUFBQU1GQk1WRVgvLy84QUFBQUFBQUFBQUFBQUFBQUFBQUFBQUFBQUFBQUFBQUFBQUFBQUFBQUFBQUFBQUFBQUFBQUFBQUFBQUFBdjNhQjdBQUFBRDNSU1RsTUFJa1JVWm9tWnE4M2Q3ekoydXhERHNuYnJBQUFBQ1hCSVdYTUFBQTdFQUFBT3hBR1ZLdzRiQUFBZ0FFbEVRVlI0QWUxOWUzQXMyVmxmang3MzZqbFMyUTdGTHBnWll4d1hDU0FSS0JORDFoS2hlQmdNSTE2bTFoUTFDbFJzSGdVU01YL2dqZTBSSkhaMkhlT1JYWUhkdS9idVhHTXYyYjMyZW9RaEZkdVlHcVZTQnBjcE04Sk9xTjFOMkJuallPOWU3NjR1RDNPbFdXdFBmdWQwbjBkM24rNCtQZXB1alRUbmxFcDludDlyenZQN3ZqN3RPRFlrU21EK1oxcUR0MVpSN1R2N2lYV3pxUENIbjNqVFhlL09BcENGWVNVUWtNQmtteURzZUxuejVOcVZPNiswdnh5b2xGbnliOXBrZ0w5MVo0SmtCak1PVUlreTkyeGNEVnRtSlRDa0JCWm81eUpmOFZwUHNoVEphK2dza0tQdmRwelA5NDZjeXRHUTlLWnJWbjRVTThPTmRHMXNiU3NCTXdtVVA3eEd5SURYTGQxR3lNMS8zZWZKYkovbDV0RWVoVGpmK28zOEZyWUF5V1ZDRGdKWk5ta2xrSkVFT2xocTFnV3M1dkd5aUdjY3VaWHN1eENmSk9Udk1vWWRCUTVEeDBNYVZjUG1Xd2tNSzRIdVhZUmNGWTNydVIwTlN1MS84TERnQ1BLY1FKaHZCRnZRYXI0WUxQVHhsVUR2eHduaG5kcHhHcm50YjJiSkJoZnlsbEJNOEp5OG50T2tHSVZFWHZSYnVLTXNBVkp0a1dOQllHdGRSRE9PMUNXU0R0bk1HSGdVdUJsU2pFSWlDci9OdjhBU21DZE9qWkJWajhNeXlldW9VeUovTDZTNEpQQ0pySndpUzdtcEMzTWkySUk5UHhKWU9ITG1DTm4xQ0o0VXlyYXNPWmhXdE1TenBKODErQWg0SzRVcEpDSUlzTmtYVndLTFgzYW1pRmdSTHQzTWk5TTVNVHdkWjBidTNmSkM1OEd0S3dNMloxUVcvTGhKWUFsNjRyWTRFY3hLaFVIR2dxaW9RK2NmTXdZZUNhNVptRUlpa2dSYmNGRWwwTG5oT0YyaHdqMzgyN3o0WEZIbS8xbDU3TWtMblFlWFNMVmV6cGdzK0xHVFFIZkhvWWNkL0tkaDdTcDc1UEJ2VFd3S2dhOG9zODZFbUJOeTRNaUNISE1KOURZY0I1NXNubmwvYXpzdmNYVElvTTloeisveFdNNVBtSFVFMHB4UlhUencvL1J0NUo0ZnUzaHNaY2NSczdZVGN1SkN6TStzYzBqSXU3T2pPaG5TUDNuMCtOODVNNHJGS3JtSnJhRks0QWVaTC9BRGZUWFB4aFVKd0t5RFVDZUVMUVQ1bVhXY1Jmd1MvMnRad1p4djlJL0owYStUN1NWU21FSWlYM2FLaDM0TGVjK0xubmU3Nm1oU1BBMmpqUkZtSFFRc0NRZjBtWjlaeDVtbms5amcxL29VVGY1aG12empzdlBDa3hYbGdKVS8wb3VFWWQ3ZEkwQ0J0SDJSMk1xU0Y1aDFFSEFtZUpZKzh6UHJzSlVOZytmNDUvb1VVYzZoM0dUK0NzMVdZWDZtT1ROVU9QaGJUL29VSnlhODNDeDloZk9VTVVKcTFuRWMrT1l6Q2VWbjFzR3dwTXNPd2xFMVl4WTA0SjUwMVI0VjZTYWhxV1N6WWlUUTNIRUxWOVEzVW1McWoyRlJ4OVVUYnhIbXZKYWZXUWVpZlRrYk9VSWprYWV3VzY0NTV6SXB6TTgwVDI3T0FQWWsxMHhDaEVWWkVzNkFUUlVsM2lKTENuNHZOV3JXUWNCaGgrNXBVNWgxeXEwa1JPcHJRQXpKUzd3bU95eVY3bDhxeGk1N2lqVjRHSzJtUStPdi9mS3FQMzF4VTZYMyszbGI1T29WdkZ2Rlg3LzMxN2h3cWJYay9zeTAwWUp4YXRaQndHNksraEdrTU90NDl4akU0dk9NUlF3RC9WZjYvamF0ejM4V2tXOFFXWXRGNUJaV09aeWFkNWNIN0ZWOW5qZkU4OUpnZVloVzU3Tko2OEJIOXlGNXdFczN4MFcvajYxcFl0aFVoZFN1c2hRbUY5cWhVNWgxWUtoUERPRXhVbjRaSFR4RDlNZzBqT0hrdHNPNDRxc1BTNlQvMTJDcWsvVHR6bU9MSjQvNkt0a2RRdmJkZFAxMDA0OEtkTFRqMUhveStMWlFlTldyMzlSQ2lSdHVLQ3pNODJtNVFTV1V5cXpUQTdUM2hUQjkreWRlOTZpTGh2NVhNUEVvdmI1cWd5Zk1uMmtZZzc1d2xVR2VPNVY2YU5HL1BwdlRlaDVybHRyM3EyUmpwdHB4MDdXaFpqb1Yxam1KbDlFeCtYd1JJUGw1bi9hNnRPcDd1Y0RkL3l2MFJKM0tySE1kNFBUYjROSTM5VHhVYmcvMkU0SkJzT1BQTVVtbFlleVFqOW1LOHVhNENSSi9uV1p1WHVSK1BLT1I2aHozRlVMUUhRN2M1Qm9abHhrRTB3V0oybWZNZjVMMWFNL25oa2xHSEFlWkppV1ZXWWZ0MlBZVWNhdlJqemNaS2svOGFnbDl4ZUdHUDhNb2xZS3hHbmNycXJFRG5CSDRjS1hMd3l5T1lURG5KV2ZTTjZITjhvV2J2a0ljOVNPZkY5WU02YVRXRTc2U2hKdDhGZXZRZlZrd3g1Y2cyTDYrN0tRejYyd0IySzRFNVkrVmFLblVhMDRvT0x0RERaMFVqUFg0WXRNZ1YvMVVwVW5WMVNrbVRjTnpXcmV1Mmo1THZmL2lzZEVkbHcwYlR2cm9zZHVSdjk0VUxkNlh4WlhuZUx5SHcwNDZzdzVtcHJpenhDdFJMRFowTlFWblo2aWhrNEl4VjFzSXh0b3hrdUI4UnowbjVMaVBxbkptK2ROdnUzdlZSZjdTN0dpWVZmdUZCTnVURjF6S3pJc1pxNkRIOHFWRXd5RzlLVmRaS21vaTNzSHBQWVZaQjZEWmpjN2VUNmpCUkYrZ0UrdGZUNmwzcUJLZ2E2alBNMllNQytnTkJnSUVydXRoR2VSZVAwVmJBL0NucVRMUmhtU1pRQ2N6M0V5VjlCdjk0V3dKcDJIdnpOckNEQmk3eEg2MTd5elUyT1NFNHZSK283N05VMGJQR2pERnZGVmFhc3B0Y250UFFxeEFJVEZFTUdZTWg3QWRCaDh0bG9kQTVEWnBIZzNkTk8rR2EvUW5QcW9DelZiTUpKbWFpcTZZNkpTbW1HcGpmbUtsNGtXSU5pRFhuUmhHdHRUN2xkcHM4cUsxMGVHKzBseVBhUmN1Z21xQnhIVXdIRTgyM0ZiemFoOWVHMUpsWThvWVJveUw5dElwOWhwVG85dGpZSXkrRTVJLytkYlNwekpkR2VmNHI2WCswbmlCZUZOTlgrZzRtRlVIUjRqWEJhVkRsYmhaQjdXYVpLQjI4RkE3VFFZMkRqcHhpNXBkZmt4ZlVEY1dqWUdva0NwaXloaUd6am9EUEV1UFl0TzdxWkR3eW9lajIyUFdzRm1ieElxTzhCVk9iaGJQS2QyT3JhYjBsaXlRakRRTTltSk1OWWJFcnB6MXA1UTFlZ1hHMUpoV3VxSU9mcjJnczQxYWI0R1hMaXErWk9XNG81amFPaGczWlF5enNydVdIbEpOMjl5TklCeWpkRU9aVkl3YUZGWnBnczFXa3kzSVB0TkZCeHFtOEJZQ3g4WDNGc2JaMlNQcVFxWWZpaUhqc3RRN1hWWmNaV1ppOVdWYWVGVG5NT2hyaTl6TWhxZndYSklvbmN1eDI4a1lZRlR2WU1JWWhsaVZnV0d1YkoyZE9KQlJaZk5ET2RwRlFjczAzN01nMExIenJrd0JPMnZLQk9kQlJxZll5eGJKU0VQRGdaK2N4RkhZRWhycEpjVmdqc2xhU2NXMWwyVTlvRHFReVZDTVgvUFpVVFM5dGNGeXFKNVpoaWxqZk5WaHR0ZnV2aGx3ZjYxRmhXQi95Wm1uU3FzdUNSTS85ZU1aMHpMTDk5Y1M3aGJmTjhpc2l4eUw4Vmx4MmU2SUlWSlR0MXV0OUNmamFHY2NGOU84dDZYb1NuWENwRzVIYmZaem1ESzJSZllwUUl5MHF6akM5V2s4YmVpTTdsRW5MU3ZtOVJkQ1p5ZWNpOGRwMFhFY25GcGkrK2NsdnFlZDhNbHFMVHpwSklrOTFobUhOdDdhWVNDd09qM09JdlE5NjZvWFMvOHdaS3ppcm9RTmFzR2FWMjNrNWhoN1k3VlA4ZVJTRGgxMmErUitjNWxkaEpyeFBpdjBkV3EyWlNwL1E1T1FuNVc3cDFubFFHSXFoaTJNMHQyWXlwNS9Bcm01TnZoelZ1MGJ5VHRqcWljVUdUTG1haWUrK21nRmM4R2l1cTRtZ0pmRlpXbk1sWmtYUDlZSUhIYW00amYrRjFFZ0xYVG83UmpHR2h1MEVBT0hCakYycG9aUTJDUTQ0emlYMmEwaDgrUmd2a1grNzcvNHVnL2ZmcnJqZHd2MEpqUG1OTEROZUlwc1g4Wkd2WDRRSTRmSW9vVlk5WDVrcy9OZXNCTFE0TlJpVFEvbm5Wc3QvUlgwc0RnNzh3dFdhYlBtNE1xZDk3WVY5ZlJqZlMyMHVNd2taNXpTOTlEV0M4ZDlib200S1VacUhOaW9NalBHY0p2cDhhK1QzOFYya1R6aWY0TXJDbTR3ZnpiOXNTOEk0anltbC94c1Q0Mlhqb0Q5WWtrK0t4bityRFdNMGtSUGpXbTZTWnYvMDN2SlBUOTNPdFNtakQzMXR1UFhBOVBFSGNjYlF5SHNCS2Jmb1lDY3YwYUwvc1cyZG55cWVlNzg4VThwYnFCRDd4UkNlcEl6VHNaRUZNVFkxdmp0Vk9nUE5lVTc0aTE0cXAzdkc2c0JSSlhHN0pTUmNjOE5nMk1LNCtHbTlqQ3c1SnlDR0NPblVBTW1Nekd5TmJEOTNwUEVkVDNsWkd1c2hrNml6NG9VMEdsakhZelNvYlJZUXlFdWhqSG8zSWVpN3R3M2Fya1dNY2JIQWw5NXgwd1dYWFRvT0dlYzdIN2tSR2VjN0ZCUlNJVXdOaTB0dU5sU1ArclFHb3B2U05jem5NOXpLK0NvRTU4UmZmQTlLa29uVDNYY0J4bVJuUXltRU1abVFydmQwcyswN2x1bjFKVnVKL3dOeldSaTg2bVJJeTAxK1FMdkF0K3pUa3VqOHRjR3QyNmxYL2cvK2ZCNGhsQVRmVmF5b3kzSkdTYzdUQlJTSVl3dEJWWDc4M2pObUxETlRKMWNjeVBac3BVQ1dwNjBkS1FYU3Rmem1DNnZpRGNiU2lGM2t4VXl0RU5pQ280THJycUd0ZURaUW5EQ2JkUjN1c3daYVJHTXJRUkZWenYrYnVjTGRCbGZIUHlJTTlGVC9NMXo1bFlEUGs5YWxvUUhNTHpYcnRHQTMxYWNaR2VDV2x2Y0Zja1BSQnBDejJ0V2tzOUtobnh0UVlDN0djS0xCMVVFWTNXNWIySEVYR0orRmwwNE1qUjJvTUp0cW5xb2VHcXpMODJWRnZaeUlLTzVqaC9WQzhKc3R4YmttNXJacm1iUDRsbERiSUd0N1VLSVNITEd5WmlJQWhqckJhYUNPdHU4ekpHL242Wkhaa3dWR3huemxBSmNyclJjNWc2Z3VFQlZoQnVjdWxiUTNrR0hqaWpsdGM3L3N3SzJ4TXNGdWJMRG5ISFdjMFdoQWkrQXNiWmY3ekhsYnVndmtlTU9abUM2UVMxbVRsSzU1dkY4YWNHUzdpTHFnRWtlZGozY0M0RUpoWDJXYVhUZmErSVNTLzgwOVZsSkR6blVvZ1loaTFVOVZKcDFSZ0dNRWYvYk9oVjN0dzgxZkh1VHZRWjBocXRPdnJTQXhXWDJlNjN4Y1lNbm55ZXVjNTJiL0VWUjdUbVp1akN4QnJqZUtZU2JpK2FNZzJWMFh4VmNjNE9sNkpoRng1ckRvNm9XRnhyUGx4YXNxTkdzMWNQYUVZamtScUhzRjRQc09uN2k0T1kwSDh3WHpSa0h6Z1RyaXFTbUJtNENVekowYlBUbFUybnBVS29sUlYvd2lWKys2OTFKbFpMS2M2WUZ6aHJya1NTME5UYjI1akJxZ2t3a0VVbG1CZ1hGK0t3d1Fqc1lwVUtGbVFIcDhTQnlad3h6YVZVaFljNDdNdUlnUUprc3RmemJPYVZtWEpTZENKK05xMkZTbGpNdElOSmRZVFcwVE9wR1ZXZUlqVTAya3RCUW1GMVdIUjFhTTFGa2gwQkFvdnFZUVY4azg0N2t6UmpZMlZONFdMdnFKckRjc04zSnhMZkt3bytjOUdWQ2piMlNmeFdOWjVZZmJXZXd1OG1iRm5teTRYU0w1K0pBUkdWa1RweUU1cHVQeTJ3MU5uVnZZRFJtSXdrVlJlYnhRbnhXWEtxYkdEc0htVE1RQlRCdnhyQzhMQ3U0ZTk1UHZ4UStPMklDM1ZacXlpZzJkMVdaY21QaVkzUEJnaFRwdkdrSnN5aUlPOVRwYXkrTFUyRWxhaHZiRFc5SXNwQ0VvQ3VQU0NFK0t5N2g5RndsL0RYeTRNVUhNMi9Hb1Bib0t3ajVPS29FdEFlb2drR21uekdnUzFoWFFMQW9Pb3czQ0lNbDV1bThhWWtaT3Qycmdzd3ZpZGkwbUNHMjJFRlFGTWhJTzJ3anlVSVNFa0Vlc1RWMDZGUHZybzBJdTFqT09JR2g4Mjg5RVVDYzFZQTBzSWRiRDJTNVNheFF5OEVDYUIrcXdieTA2YnhwaWZFTGFZbHhQeVdXR3J3Y3h6a1FIelhpR2Z5cE1WeGtJUWtPUHA4bjVrUnluQS9vSU5RdG9Ob05adWFXenBreERJaStobmJ3R015ZGlMcWw1RkxRZ1JRdGNZUUt0aGZwNTMyOU52enp2cWpoaitSRlM1dGM5U01TS2VVN3M0ZHlxWjBXL1dzbFNubXlGYmhtQnhEakpDRVFubTJraFE2OVdRZ0oxQmtuclBiUERYVytqT0VzcGFPOHBYbUw1L21odGNWcitlSitDTVNNcHIxWGlZcFBHNkwwbG5uUkVqMTBKdVZyTzlTWnp3dVh4STllVXBRbnZKUTlKMTdoUzlKRWpDUkNkYzhvbzRLZjQwWWh1Sm5Dc1JCTURFbStqT21IRGpib3B6T1RMVVczeC81T0h5SU9rTG5SMG9yc0w1Y2s4ejE1Wmx2VTZRNFMrMEdNSkJMYkZsU0IycjgzaThGVkszVFZ5WmN4L2REQmVTNXFEVEFUOFVwMCsrbVdmdVFNZmtNUE9qZGFvbGVkV2NtOGNtWmJlazVQWUh4dWpDVGlHeFpZMm92ZUkyUk1CYzRIT3htRGpBT1hLMlA2c3c0T1dLZGJ3ZXRrcUg2bUUwTnV0TFFqVDZ5SGdubVlwQVZOSzdzaW1pS1NvU1JTWUUxWGRhMGdteWoxSnk3UUp1bzR1VElXMExCNUlzZDVaQ2VkOUFPMWc2OHlCSXJUSkhPakpYcm9jR01zL2FsUEJLMWJHeUthSXBLaEpGSmdUVlVWQnBDOVZBMkdyM3k5SURXNFMyRytqT21IenVGcHpUSVpicDV6b3lWNmVxaUw5V1ZCTWRTbzM0ZzE3endaU3NJY2FicWFNd3FUNlZxbXJ0Mk1NSENrQm1UVUlJbXgwcXRlL2NpVm9XY05iSWVXdzJTc0tWdjhjR2x5RHZZNXE4bTF6R3JrUmt1VWlSZTNZaDV3MHFibHhwVjdvL0lpczJlV2tqRERtTDVXb3lnbEFUN1ZKclNVNmNsTTN5S0pzUW85ZFE4OWRHQjJxSVpwMnRKYmU4SVZJM0xnbTlPUEtFcWRuUmN0ME54dFJ4RFRGQVhLVndGbmh2SWh6MUlTRWRTZU5udkJRRWtRNmIvb1EvNkVWSy80OGtXaWEzWU9DRGxGQ2dCcXBOeXNxc2x3UEpHeHArL0YwQW0zaThvSklJVCthalZjdFJVeUwzL3p0YmVIcXlIbnFiYzkrQ3ZoZ2tXdi9VdGJid2tYcHN6Smk1WVl6K24yQWFkeFJrNHNhMTYvbUhqc3dYMWVyRDdMbjd6MjFyNmF3ZUpaU2lJRVBKdU1sV1FsUWFUL29vK0NpVmFFZllIWG1qQlRFdWljSWprSTVmbU4wdEZEeVZXaUJvd2RHa3diQW1JQUlUWVU2NktNUnpBaDg0WDErOTI4cC9FTjluZnlZdVc1UUI3V2JWK1gzUFlmSWZlMWQ1VGF3MFJ6b3lYd3BwSkttMVM5SGNwSnFiM0xxcFI3UjgzalpiVzJGKzhPSHRHY0dUS1VoQVpuRmxrbEF5VUJ0dlZpTm9uRU9ka2pDVVBuVmpNbGdjNHBNb3oxdHJDYnBiK1NDV09IMGZaSFB6Q2tnZ2pSTXpkQ2xiQVVlZDlkS2J0ZHA5emFkcHJTeEM0YjlINFhuaWJoWmJyRDJpOE05cDFLZ2pRbHFJaFliclFBY0RVQ3B6emd5QXVCcHIwNTdzbWJjQkRZQ1RkY0hGU2RlaGhpaHBJSTQ4d2taMVl6NElPQUkvMFhSY1h5ODc2dm5lZ1czZEpNMHdLQ2pDeHB6OSt5SExIUGZjTXZZcSsxNzhzTEprd1lNN2E2NlJBU3NobkVTWjJrbjNNekY5enhzZ2p6dXNZL3k1azU2VHNsZnJPTUFxYkwydmZlakhHbEczQkt6Y1JvYnJSZ1c2QmJQQ2hCNHZZSm5BVDV4TExpbmQ1Nkd4Q1A1b05POUJXZVN0Z3JMa05KSklwcXVBbzlUUWNJUW9yMFh4UVZHM0FoYlNTc09vdGlMeU9hYVNOYStmcHFRaTlNN2s0YU9pYU0xZVVzNlVNUVRHZ1J0bnhUNkY5WGFTT1lVbmJkeHJQdW9sRkRVbkZKY2N2d242cWlzRzR0aXd3djBxQjk2QW0wWGZNT1BjRUtKdW1jYWNHWWpLS2k3WEx0T0RVaGlITGIzY0pPd1FjMDhHa2VCdVV5dGY4Y2lqRW5JR2NpQ1FFdGg4aTBZcm1LQmgvcHY4aWIzUEhRRy9jNkNVT25ickRyWS9BMFRwRWNqL3U4Zk8zdVA4TlJZOStmNjA4Wk1kYjA5WDQvQURXbFJkaFRaOHBwTXRoRGk0N1kycTY0cjk2Mk1EamE0ZGxwNHJpUGw3QTFHNTgybEZlbFZoVmp5K2lIVVlrVThieHA0UWQ0Z1ZCR21nTTNUbjJndkFYbVNXOGRuc1YxU0hPYTJYUGxmalNwaFBldVdVaENFcFpETEVPRGU4TFF5ZGlUSUdub0dERW1keFhKb2cwaGRIY1VYc082YXlhRVBualR6V251MCtjVXBsU01rSFVhVjhQMVo1SENtU0c0NnJDNkg2TkhvQzJ6ZzZFS2xNZnpwa1UzQUR6Y2ZLbnZraE9QT1J3NTkxbGg3WUNPa0pBamFKblpTOWRDcTA0bWt1QVN5ZU1KQXVsa21VbElHRHFWNGZ1Q2pyeFFUL1pYTW1JczFjdFVJWVRLcmVWMGVMQzlIdzU4KzR3UXVqMUJtTVhVaTIxL2NJUTQ5VzBVYWpZK21LMlhKOWo2OWZSeGxRSVlJdVJPeXlGZlVNTEViYmw2bHhjUzhxT0VmSUNXL3lEZmVMWldIV2dEc1BUNGcvdUpoSzNRemprTFNmZ3haWng2TWxvS3FUSEZENTF5UzJjR1NZMUVOQWoxWkZIQ0lrYU1vVlAzL2MxaVVpR0U4dFp5K3BGQXRyZGZ3SmNPTmhtTWlxczhPN3hLZHlsME4rOFBiVHFZWnNPYUFIb25iVTJueS9ZM2owM2xUa3NuUEFBNFFTdUUvSWQrK1RzSU9Hc1I4dnIrL0N1NUozbVpidVVDRjZiU1ZuTnNNUG5QalRRL0MwbFFPTGtGM1FsMldHVHhRMGQzUWh3V0UyMFg2c2wrWUVhTXhXemEvZEMwQ0JlVkt5cXdnTkRscHZJUERmZEFWMjV0TUFpM0lITkZNejJ4VDNaclZPTno1T1lYVC9xczZkRC9jcWVscGg3eS9HUXVRUTRzdkJjcmpCZGNTWlRlZ3c4ZWE2eklVMWlNcU1MRXJTV2haU0VKQ1MzN21ORloyaFJ0L05BeFZoSVlvb3NmT21hTWVWWTNNNHdoaERpTmk1YlExOUtscGJkZGNRL0ZzR0dJMEFodFJyeWl0ZkRadUVLT1E1MUlBREtNNUU1TEk5SVBoMjVPV1Jnc1Eybm1CbVhKaGFKU3o0UEdVcFNGSlBUSXNzbGRJMVM5a1ZHSUhUcVRoT3FVTWd5aG51eURiY2FZYTNYek5ZeE9oQkJpRGwzbTFVdmtlQitiakdObmdTMUZFOUloaGM2bzI3eWEveG5lNEZPZDd2RlA3UG1ycFUzbFRrczdyUGJnTkxKcmlEQms4TkVIdW0razRZQ1hVUlcwTXFQSWJPMnBMd3RKcUNneWpxTTNpQi8vOUtCamgwN00vbmc0ektHZXJJSXhaTXluSTFQYjYrSmhoT3IybzN1MDZreTJNQkhWeVp1ZHovZmtlOGEwQzFWMThCeWNCbmFDQlZ1MHN3MStLWmlkTHAwekxSQkVQNUtnRmNvQU9hTGRxczZpM0MrSnRxaUZsMWtYa09iVWw0a2tYT2g1L0w4ZXhZb1BXWlQvb3E4U0VuRkRCN05STlZoZm05WTdSV3FxaG51eVVzbU1NY2Q3bVdyaURVY2JTdU9JYUJpaHVuR1piSk9IeU0wK0p0czJ1WmNjVlNXUUdXVmZKM01SdzNLMDc4dEFva1VPbnQvanFvWmdvV2s2WjFwaTNXcm4yeGd3ZzMxS0tpU0JOYlJLbzE1b1JoMlNEc2xYZUIzK3pFUVNIRmoyejJiNHQxT1EvUGQ5bG9qeVgxUnF1dEc0b1RNVGxvM1NmdjZOUEJIaEZNbUxsV2U0Snl1RlJvekJiWVJzb3RGODgvaXhJNlZ4UkRTTWNFWHRDWk8vM3Y2ZFBkcDA2ckhCWDdLSUI2Y1M1U2VIRGI1YWoxWm5vNmw4Q211b2l6TmZXaGJEeGhtUFZmcVllblRBdjBEODFHT0QzNmtxUmRDYWJ5aEpKYm9XTWx4a0pBa0ZSNmJSUzFGYlR4ZExiNTgrSS8wWDNVcksvN2loc3hXMTMyZnRGOFdjRStFVXFXRGgwWEJQNWlWMDZ4eXhwM2FydUl3eEpkMHFjcm9maEZsbVg3YU9pSVVSemhrdDJocGJob3RCYzJoMlJ4TlVaSlN1SEVJbXRCeDY3Z0dwNllNT1lWbmZLS3hKeVZzU2VqcU1jMnZjMzByYm91VHVhS1A4RjhOdFlvYk9GTGVMaFZ2Um5NcHpYbjZVVTZTbVdiZ255MHBHakRrNDBsTVdGMi8yc1MzZmthMGpZbUdFMC9FajFJT2pzV1c0SlJwN2oyY2tqVlFzUkpCbW5KMEpMVjIyVmh2amxCVTFESHVGWWJyeWxvU2thcGpZUElFS01Ub3d0endjN1hhaGMzVVgyZ1c2ZVEyRzl3a0lNVU9uUTFVdTBhRng0SlhSQ0pacWw2eFBCVkVoUFZqbFVNSTltWmZBNUdQQ21HdDFjOHJ3bU1FVXQ0dldhUkdDVW9Fek11TGFNbDd1c3VTclZRbHZZbWRkNnlsenJadC9sNjkyRm9sc2FHbUY5cG1HdERFRDE2VEc0SXVkM0g0QVJzNlNDR0JMbTB3NFM2KzQ3a1l0L09pZS95TGNnc05CcXUyamgwNkNrbUNDS3p2OVRwR3RNREpGMVJremRNd1lvMlorN090dWdka2ZXNmNEU0M4MXdvYkJ4c3I5WmkyVllqRFVRaHQ4YUcvWjFyVkp5Ym5zK2lNRVc1MG1uUWt0SlhnS0RCY2E5R3hJdlVDREFVckl2VUJlenBJSVlFdWJqRDlMbDl0c0Y2WDZMMDdkZFNVY1BpUFFSZytkZUNXQmM5M2RHanFPM3lueUI4TElydHhYNWVoaWhvNFJZNEJEblJIbjI0Q0kzUUg5NlZJanJCanM4dzZwcy9EOE1TTjc4clZxRDVFYmZKSHZIWmZaVkRWM2c3WEo4bDhtdEZ3eU91RnB5TVlpdlFrOTdDNHJlcG1xZ0plbnZxSWtvU0V2UlZiQ1dYcVJUY1NSL29zYVJORkRKMTVKNFBUNHloWGxGS2xCRnVPSVk4WVlZTmJnaTdWQ2ZSVExQWVBOa1dhc1hncXZHeUZTMldpNDdLN2dEVit2a3h0OGtWOTNIUS9ZL21WbE93VHJ0Qm1aMEhMb2RvejB0TGduLzhZNmJZbkJVcVZQTjhoRFVGR1M0SmlIZTliaXAwenYxY1lvLzBVTnpzaWhNeFcveE10WDI2S2NJalhJWW9hT0dXT0FpUTNFMVBHeURyZ3VUek4weWhySHptRFRPdDJsVUNreWpkNkFQdDBnTi9pQTdPV3puUnBWbXEvaWdMbkhhMmIyeklTV2VtaHpaVWdmYzF4aVhxRFVCa2pGd2tPRm4vb0trd1RIUE5RejRZNE5UOFBoUlBrdmFuQkdEcDJFK3pXa1AwcVVVNlFHV2ZUUU1XUU1NTnZrelkzSGRiQzFlWnFoQTgxY1l2L3UwaG1xdDA1QlFxT25ISTdrQmwvbWU4ZmxGc0I2ZXp6YUxyT1FCUzFsSTdXaWptUm1TdlZ1YnUrS04rRm9UWEhxSzB3U092cU04eEx1Mk9ncEVwS2I4bGpvVVVNbjRYNE5YSHl3cmNMVk9FV3F4VHl1Njhtc3pKZ3hUUHN0eFdHR0E0NTY2aERPK2tuWE5lMWdmK1BkVTRBZGkxSmYyZUR6ZkdqQXFoUkdIU05NdWZoY0IzYW92Q3hvbVI3V3FvUEpEaHZ6N2c2amZNMzNnVy9Sd1lTRUlpUlJldkgzdnU2dTRlNFNIVXBnK2tZdHNxNHZZTGtmVldZRkhPOThmVHVxV2RUUWliOWZZNzZsVHNXQUxSZWhLRVFzWDllVFdZRXhZNWoyeVcvL1VDd1N0VkNIY01KM2VGRnJpL2dpZGlaYjk3dEpzTG9qQ3VRR242cjJXRDVzaHF6NE9wSzlEVkV6czBnV3RGUmkrMDBzcWIyQmMrbTR6NnBBV2F2bzZlU3BMMTRTbUlScFNGenBZNms0ZFdIOFJaejREYVduUExwWTFRUmYxTkJweEpyUTZrRGxnOTVTdXBldndKL1E5V1JhdzV3eDdFa1Jmcy8waDlBaTNGSU9MMzc2ZUtyY091b2Q5ZDNVQzYvZHZzdnpvZDlqaW1pYTV2bVhQSitkVXV2NER0VnRVclE1WlNRTFdyUTNZNW5SOVNUNUxmSU90MnJwc1FldWlFYnkxSmNnQ2Jvb0lZaUdaeE5oMjk0bzFNeHhiNXVYUnZvdjhncmVNMkxveEhvTDR2MWIzOUx0dVhFRklPdVMycDZNaXVhTXdlcFd3dVZxcG4xVWkzQTJkbHBnZEM4ODl2Q3FZR0IyUjBURkJwL211UGxsZnUvczFHTVBWMFhGRENPbnAyVXErY0xMYUhvL2ZlMnpzdkFlRVpXblBtVEZTdUpWcjI3Nmxpc0Jvc0JJN0ZuNmI5aTZXT1hrUlBvdjhncmVNMkxveENrSnlxK2hzNGpQOW9lWnhXZ2QwUFprK2lMaW9CK2dTeWI5akRHcjJ4Y1ZLNnVzcUl0cEVaWU0xTk1xc0xrRGtXcW9PaVlsWDFUSU82TGdOS2ZsMEd3SFlrRDd3NktPYTZuMWtncFZvb0lTd1RCTGNUNVZHbVlXalRsTHozK1NkbWNpZHlLUlBvTUJhdlJESjA1SjhISE1JUWhYVlVEeTlLem1odVBhbnV3NEtSaHo3WTlibXRlZnc5aVFvMGU0NW0zZXRVM0NtWlVOa2NjTWhEeWw1UE9zM0o4S1RuTmFlbUtYZVVyNlNuSUUrRjdXVmFqU1ljRE02cHRwZFhYeXpZczZTMy9wWC8wODY4M3FQa1ljNGlZZjFkajNrN3dKb3BRRTVULzRFM2ZnK0g0MjlSS00yelRZN3F0eXVlaDdNazdjNjd5Rzc2bGh6TlZITEVsVjRqQUlGOHhPWnB5V1dwWEgwQWRFSE9wWkpjNXI1UDJVT00xcHVaUzhRVFVrZTBxT0FKOU9WVktsQlFUMTlRMXRRVkdaaTJUd2s4SHc2dGY5MVowdGI5emdJVGlUUG9ORCtiRDF5QU5CVEQvNTJqYzljcGZFcEhZaDZoM0Q1eldGR0ZsWmJIajBReWNOWXkxbUZuZS9rL3pSS2tRL0RFS25IdnQrUS9BSDdkR01sOU1tL2l0RldINndjczdwWVdqcG5tUkYxQ0lkQVpPdGJmejMzamgwSVNkSUFxYU1IYmZpR2Yydnk3NFlGYnZLU1pNK2cxclA2ZmZ6ZXJBUTgwNHZzdGdsWkZFWWVMN2NHdEoyOHZTc2RXUmU1N0QxUTZmT2dVWS9yM29Rb0hQZlIzU0cwTjdRcU9MZk1BaWRhYktCcG9aaGd1NVNNTWV2VTN1Nm1KeHdRcE83RjBOSXA2ODJEQzJUWm1ZS0UrSldxTmpXNkZ0eitDV3Jva1dTSkpZaVg1Y1RJSEtONE1kTERKdWNBdFZua09kcG45cWhzNWFJS0tEaUV1WXhMUTZacVIwNmFSaEQzVDJBYzYreWJFdkFVVEV0UXVTNGY3Z0FBQi9IU1VSQlZGVHVoaTYwaklLQWNmb2N5dkRwNjMyNnhHM0tlaXhmSmd1SkRVTkx4MVFkbWN4QnM0ODZUVHJienFvOUlFa1NIWFdjSldQSnZNWmhjbitXYWk3Vlp6Q1dFdDNRd2RTZUdKNzFRUlVuSzE5dU9LSHR5V2tZOCt5UFMvVFhtekRZZFdrUmdxNUpLYW93bFlHY3JYMWtZT0pjeG1LbGJuMVlmcUJ1M3NraGFDbXpkVG9Ud2k2eEhRcWhseUhXVlgvU0pFbDB6OWlzYzJ0aWR5YkhRa0IxcWdGei9SZEZuamF5b3Rtd2VmYmZXSHk3S2pURlBLWm1oK000Z3UySGN0TXc1dTdVMEpGeHQrMmlmL2lHNE5JTUxVSmE4RlhMOUw5SldHRERoYjJDVVZQN2k1dHZBaUc3T3NQUVV2N1Z6UEIzRHlnbytucklsRHFKSkVxaXAzb2haRVpOVG9BVW44RjRERjJwcTRxdkdGZnFNNC9GVllTcVpUdXVQTEdNTFRkMHU0Qmg0NzFFRXR2bTFBaHhEeWliSmFieHl1d1hmTllKTno4V2UrYUZaMHZMaERzMTF3Zkw1UzMxc0pnb2lUTTM2NlQ1SVJTZndlaG01V2UrNWlWWVdsNy8rOC8wb3l1WmxKaVpkWjc1M0lmcjhFTDRycTk3eGdTbXZvNzNXYXBwdXVxMHF2bzZJamNMaEk3ejZUNEQyQ04vUlU3VXBjckxGOWlLaUp3dExRdVBNeDRYeVVtUC9JWENicElrc0d0V3RDdEt3NUdNcWo2RGtRU3VpQzBaMjhORzFrc3NVSndpbyt0aTc4VERmblN0aEpLNmF5QW90NDhjZW5WSmJNZ0VvY0F3K2VqZ0xlcklFUVZuRURsaldtNXJQZmlqYWJnK2M3Tk9HbUp4bTVUMFg0eHN1RUt1UFhUbHppdjNYdE9jZHlJYjZRcWtXVWRYNnVYQjIrYmFsWHZ1dW5LdHJUbnZ4TFR6RmZHTndpM2s3dmFtcnlTY3lBUmhHS3pOU1N1Qk16ZnJwQ1BZNXpPWXJtbjYydEtzazc1dHVoWlBjSzNhRDEvN1RMcVd0dmFaU1FEYXlZMHpRejdpaUgyT2lDTk9xeVd2Y0FsMHp0aXNVempES1JBU3NwbWl0cTA2WmhLQVdhYy9aaXlic2dzVGY5VzBycTAzZmhJNFYyYWR3bjRlalZOa1liZ3Rvbk1pZ1hObDFpbEtwbGh2MWdOT2tVV2h0bmpPaXdUQ1pwM3luOTQ3dVB0SC9QVC92emUxQm0vWjgrV1Z2LzlSOHVCUCs3SXVUa0xqRkhseG1MT2NaQ01CbUhXb0E2ME1rejJDenhrUm40UFFIK09yUGkxeVhKVzFuSGxVdTBMSXU1U3NDeFNGMmpIb0ZIbUJ1TE9zWkNJQm1IVjJWVUQ0Q05jSGw1Mm5mTzZNY0t4OWhlTzh3SGRQV0oxOHR1K1VYbmxCRmR0aHAwaFZSalp1SlFBSllIN2RWQVJSNmhIMm9ZMWJGTy9KY3ZPWTdkVVdGR3Y1RStUZHJGWDNsSzR1Q3VwUmlvYWRJa2VKT2t2TFNFZ0FacDFWaFpBYU9lclRKTDZrc1VtZk5NencrNnBxY212WGRLdkJTYnZQNmx5MGZ5R255SXZHb09YbjFCTHdtM1h3eHRXMkM3SW03MlpwRFBwdTNveFlZaTZMQzdDYSsyN1pCZnQveG82SUYweWFGNU9kbnZJZUdiMG5scjh1T0NjdWNKcmdUcFRUYlY3b3JQQzkyMnZVbDZSY0NYM3A2NlBDaXk2bUNDMVg0eWtCOWFJbStxR1JIVThNaU82NzBSbXVnbE9NcDAxdm42YnhIY1ZXTHpKNEVEMFU5bUVsY0k0bEFMTU9YcTdpQWJ1M1pTOE9wZlZWTjlyeFZIQjRUWVM3OTg3enBXcEZiUEE0Q1BycWIyUTRFTFZzeEVyZ25FdkFaOVpCcnhjWHFzQ2VqbmQ5YWRqeTltUTRCL0hTUzN4ZlYyZFdkN2NlLzM5SDVNanhHWVo0ZGZ1MEVqaVhFdkNaZFhBUHhWWE9CWllqVHluUThqWnhHRXk3WHVrc3Y4NWdqUzgvdkpsOVdnbU1pUVNXVkxOT1UxbERNSFM4N1JtN1k0ZUs0elcvMS9la2dsYnV4bTc2MnE5NFdmWmhKVEJlRXVnb1poM3MxK1RkbDFoalBIMmE1a01JR0RvNzR5VW55NjJWUUVBQ1hlVnRIZHppTEF3M3NIWHl2Vmlia0EvMi9jM21NTWorM0o5bFUxWUM0eVVCMWF4VEUxc3p5QUJLZ1dOWEZFMGMrNDkrekNjV09CWVQ4cGFxTDIvSUJJVmtnNVhBT1pNQWVydHExbWxKUFFDOSs1NnJBckF3SVJ6OXRESTJvSmVqSWZBYWdsTEJQT3BDc3YrdEJNNlZCTmk5N3NLc2cxdGlGVDlvN01tOHM4NTFqNmZmbE9PQm16MlBxakp2eU5pNUVwZ2wxa3JBbFlEanFHWWR1cFRzaVFGUUVldVJzSEh1aTBJNDRyaEJubzFrV2JxWUI4ZytyQVRPa3dUWXRvemJhbkRmc2FKZ3c4ZEdoQUgwbjNrOEtiZFNUclM5dkkxMEE4WFd0aEs0SUJKWVVzdzZoMktMUnBuYlVuUUduL0xHU1ZWeXpUOE1kWTd1M0pYRTI1aVZ3S2tsMEZHTW9JZ3IreThzS3pzQy9NdGFiUENJQlFvRms3L0Fzand0bktocEkxWUM0eUdCTG5jTEFMdHI2cjN0Y0NiZ250TlVFdVdYWUNnRnJuWC82OWZRd1ZPbHhUWllDWXliQkhySzhRYkQ2SWJnbitvTWxrVUtrWW1lMEJ1STdHOUdwVTJSNHBINXFOZDF2dDYrcjhObFpKL25YZ0xDVVEyY2JLbG1IUmc5eFh0dExwY1lUSUVjZkxtU2hOOTA0NHByREt0UTJELzNBck1NV0Frd0NXQmJSdDhqbU42bnFicDZ1dW53ZHc3bTkyZ1pEUTF1STNYK3lNMXcxRmZqZUpaOVgwZEl3a1l1c0FTd2t2d3QyS3ZzVUI2eGhHelRKd3NOTHpGRkJuenNkUGlxVXlNZjhHcGg2QjE0VWZtdzcrdElXZGpZUlpVQXZHMnVncmZ1Sm1Xd3BoeGM2TGVlK3pRVDQybUhQaEdXdkM5T1lyd2R1VG5VajJlRFIrM1RTbUNNSkFCdkc3clFORmNwenhWbDZNRDVreW1xcVhQT0RVOGdTNTZHRGZXSWw0V2hVK1ZSKzdRU0dDTUpZQlNzZzExM2dmSEdFV1AvVU96WHBPNmc0cjFDaXRXSlczTktpb0p1ak1SMk5xeitOOXp4L2JOQVBmbWhRdkRQditxbkhybXlWd2lxODRoa2hYbXRUYnI3cjB2S3dhWHBqUTdrQ2ZQT21oZmJrcWJUU1hkdE9vK3NaMER6ZDBJNGN1L2FHVHgwejEzMzVyYUJMY09LZG8yUTkrT2o3WHdia0FFTE1TQXdyYW8ralRFMXg3Sm9qVzI5RmwwbkFtek8rSStDL2RwN21VQndwWlE0MXpRSGZaYlhrTWVmR1hHVDRUaUtyMHM3bHpLenNPUkdUcExva3YrNDdKUnZJenNsY2ZqTUNaTUg5dWw3d1UrK0tNNHo5QTRUemlIVnNpRTBoTHZBQ2psZVpsblQ1SGlmUmJCUDRMZE8xY2w3dkN3NElLenk2RGcrdi9SaTlLNnJuUFBuOXdqNXRXL2hxWXlmVDVEL3pDQis5T2pXM0JhMklNbUhYS1VhTExCcHh6bGtRNmQ3NE1yaU9oY1Y3aVY0aDVzMUwxMEtLdHh4b09PTk5NY3BrWDhjYnlsU2R5Vit3UmE5bS91ZGVZbWoxSFozQms2NVZaeG01bkNzdCtNSlB5V1UwL1JtOXFwYkRTL21yTE5Zblk4aHgrbDVZOGlaYi9OaHNualVkK3M3SCtPanlVdVAzV1BocUtVb1NxYVYxNTB5RnNXdDNpL0Q5S0Q5aklGSGdWc1R1NUNvR21PY2oxbHp6N2w4d2lXdzV1N0ovcGdNeEQ3c3llTXFLeTF2aVgxQ3VlVjlqK29MbnFHSE54Ky81K0tYMS9oMEErYWxJRE9YaFB5MDBTVjUrTXdjU3dCZ1haeDlBd1UyQ1FsMHlVNjU0V29Fa01JTGJQL2VLY09wYzFNSXA5dzcrak1rUHQvdzl0cTA0R255OWowc1Z0OUJqdkFZNjdEMGQzZy9jSmVMWUZidTNYaFdSczlwaVdTK3VFMXlzeUNGUkVaQ0toZ01yb3hxRFpZRlVtaldIb0xWNXM5RkJyUURUVEs0MGlia3MwcmV2MFExNkY5T1ZwVzhzWXgyYmtDQTRuSUhybTdKWGhRVlJSMGo4V1dQeHcvUnVvcjQ1UkZJUGRVODJsZXlKbisrUGZqZi9yV2s5S2Yza2dmLzBqOUt2dllON2NGdi9aelNia3lqM1IybjdWbkFJSUcxcTNtSm9hNW9pVnZ5KzJCNW9YUGg0dWhielJlRGhUNitFdWh0VU04L1BxMXNiZWNsaVRaMzN3Q0M1bTVlV0FKd3NRVUo1TmlrbFVCV0VzQzBEUGVsSFE5Y2F6MHJ1QUU0SmJteVllaHNCa3J6U3M0VXA1RElpd1VMZDFRbE1JOXBHWDdrM3RVbVpXa0R5NWhnYkowa3hCWmY1R1JXUGpIdUtaOFBkQXQxckNXd1FKMlUybnh5bmh6a0pReVlxT1Y0YWZmelFoT0F1OExuaEVDK1RWb0puRm9DaS9SbU9uaXlWUm1rUy95YmQ2ZUdHd1FBODl1SFJONGZpVmpPa1RvcFNpR1JNeU1XL09oSllJbHUxWmE0dzNsK1poMjhlSGk4VnlEN3BaOXAzVjExbXRLWVZDQnVpMm9zSk5DNUFUYWhpSHFXY1p1ZldjZUJZK25KZHhjbTB2a2UrVS9ObTNpTmNiTXdsQmJSbUVrQVpoMTRWYUJiTTc3ek0rczRIWUx3WDMra0lQSFd5Yjl4U3IzUHFBZXNnakJiTk9NaUFaaDFFT3JlRzJINW1YWG95a2JENzd5aUNNayt3ZndWWm80SjZSZUJ6dUlZUndtNCtvRkQ3MlgwM013NkVPMldPM2FJOHFHV3ZBU08xeHFxZ0kwWEh4VTdiRjdJTE53TElRSDZLa3hTdUtweU91OU95M2dKbmI3QmxNYXNreHJWSktmdFFDWEFNSjRPMjZ6bkQ5OG96cy9Va0E5YmJWUWxBT3RKWXZCOTJJR1pkZGhoaDZxbDA1aDFVcU55Sm01M2FhT1dwTFFoSGJhR3AxaXJGZWRubXBZaFczL0VKQUNiZldMZ3Ivc3gwcGxaQnpIc3BwWWRKNDFaSnpVcVlIbkJIWXk2VFlZNjFiOVUyT0FLdnNlZ2Q2MVpKNVdVeDdweUQzM3pmZDhXRE4vK2lkYzlLb2VVS3FBNWJ3MnFNRFZ1S3JOT1dsUU03ZWQvRVhTSXQ5dFZTaExpYWJBZGN1Y0l2dm9rd0xiRlZnS09jeDA5MDdzQ0lDQ08wamZSM2tmRHFsTFM4YXp0dURZSXNWUm1uYlNvUEt6ZlNZWjZNVGNOdGpyZnA3WFo3WllLdXpacUpSQWxBYmF4Y1hjcjRTb2ZiN0toYzZDVWRIZmRCSlJSMk1pbE11dWtSY1d4OXZpYXdET01uaW13d1VwMWc4RUVVK3RHd0cwbEt3RlhCZXdOaDdBNFNreEI3QzAwckxpMzZkVnFVQk5JT3JNT0JaWUNGU2RuVHZXaDVwbkpUM05zT09vY01IaUlMQ2NEdGpXc0JKZ0VjTkVBaWZIaGZDV0sxUTFkZTlXVFc0ZStpcHpPckpNRzFiZklud2V2T01pRWVjd2MyeUpmYkM0clYvMllJN0kxeDFRQzJLVDRUek1CT1hSOVpzS1NzTGFqdnoyWHhxd0RzQ2xRVFNuREZUN1VBWnFNa3ViWWx2aGlNeGMzaVJnaHRaWEdTUUkxREowWUZWYXB5VFczVkNoVHd0cU9EdjNsTkdZZDJ0b2MxYUs0TjRUYWtBUlNDc1E0R0dQREF1b0NyU2gzTXhxanNSWEhWZ0xRbGNXZXcrRTRzQ0dFYzFrYWVYcUVUTWZzOUVRVEpXS09hczUxekdadGg3MXYxUmpiQ3VlL0ZqZUhLSHpZcUpVQWswQWJZMGNPanJCUXV1U3F5SnlUcThFS0laOU1ld21iTWFxT3NnNU9EdnZtcGltMkd0ZCtieW1jQ3BadHhFb2dTZ0xZcjhSMnpnV2x0Q0sxYmZob2NWdnA0RkhRZmZuR3FMcktxbk41MkE1dGlxM0c5Mmt0YXRhNTNVZXhUVmdKUkVzQUdpd3k2RWVYT3cyNUw2dnRpbnJVY0hKVnBNd2l4cWg2Y25YRC9mcXJadENEdFV5eGVYY24wN2VRMW5IdlFoQ01UVnNKUkVtZ2gwRndFRldJL0ZtaFZuTWFtN0plMDN2eFFPWWt4MHhScWFxdXhqRHVuNHdVUTJ3ZGIxbGxybXp6UTJOTDV0N1d1R2dTaVBaWmNUbWRseloyR1lNckFUZUhwSkNISVNxbzcvb2M2cFQzeFRDZVR2RTB4TGJrK2VFdzIrdUNvaFpQZ2NwV0hVc0p4UHFzVUlsczdYaHltU0pWTDRZSGJJN0xNbVVXTTBTRnJkWU9CN2cyL0dkSURMRmQ4b3krUFdvUm5aR25PVTZCZlZvSlJFbGdDenMyZVlnSjF4SmVuaXRrWDVaT0RtTjdOME1GZSt0SjM4VTByU2dwSkc3RG1CbTJFam1oOEtETWhnR3BzMjBJMjFhekVtRHJoM3E0Q0lua01yMTd6WEgrK2dmZzgva2lXZHFTNmdPWm1SQkxjSTl4WEZSTDVQWGtnMzBLYXFMbGZhWXlBYTYrMkF3YnJwV3J3dGVoK1p0MEx1Z2hhb09WZ0tFRWtueFdTdDlEQVVFYlRZTlVTTmZTbW5VQXhBeFY1OFQ1S0RuNW55LzYwa3RhWkpQaUhqS1lZY042OHdHbjNMM3BORWgxbWkxQVE2S3p6Y1pQQWpYZmtJamdmNGJnUysvWGxKM2RvcnllTTZLSkp0c0lWZmQreDhFSGpXajRWUTBNOHl3amJQUTIwN3ViZzZwemladzAzMkVPM05hMEVxRGJmTzZNa3JjMGpGRGRUdlVQSDM5RCsvaXRxNmVqeHdnYjNPUSsyYjZiWW5wcCs3ZFBoOCsySGpjSmxOc1lPeHVGY0YwZ0t2QlRMTFpDQkdpUmpKWUVPaGc2dnB0djhpT3ZRRlJnb2xocytVbk5RaDVWQ1NUNnJHUkhlSUdvUUhTeDJMS1Rrb1YwYmlUUXhMSnpVQXkxQmFJQ1F3VmlLLzJQb0FDLzZyNjlZSlpOWHpRSkpQbXNaTWh2Z2FoQWRZSFlLakFMK1FLOEdkN3J5N0NKQ3lnQmRsdG1NVk5rZ2Fqd1F4V0lyUm4wSEQwYzdoNnNDOWk5TGpSTFc5aXg3UmJEWVlHb3dGQmgyQ2E5Ync1SklkYndOb2RNMmRnRmxVQ1N6MHFHYkJlSUNsUVhobTAycE43SDBCbnFScElNWlcxQjVTOEI1ck95bmo4ZVlDZ1FWWkhZdXFIYlJ3NHhkUHFGaU5RaU9Vc0owQ2xTK3FmbFNrbUJxTUJIUWRqSzdaQmhqSjZ6K3JsSzBnSWZCUWtZK3F4a1FXcUJxRUJ1UWRpbU5ZNnFHTFZaeU12Q0dHMEpGT2l6VWlBcXlMd2diSE9EZnVnSG5yRnFncEJNTG1KR0I5dUwwSjRqSDBZTFJBVUdpc0cycG5rRlkzNFlwOXJTcTE3OXlKVmk3QVQ1L0xyakI1Vis5MVl6YytZaGlBSlJnZnhpc1BXdWFpVFZIdUp0d0FwK2grRmZLdGNRWWJOeWwwQVRQOWxCN2xnWWdnSlJBVjhSMk1wa1hTTzZocmdrNUNNbmZVMDVzbDc1UUNELzZYdnhPd1R5YkhLMEpWQ2d6MHFCcUNEeklyQXRTT05uV2U2MjZud0hESVg4dHZiWGgzOXFOVmdndmpJWExMRHBFWlZBZ1Q0ckJhS0NzSXZBTnV2ZTMwQi8ycHBZYXB6YURlKzN4czNkK2dWOVRuTWwxeUcveWRkcmJCOGpMNEV0N0JSMmk2R3lRRlJncUFCczR0WWdYQ0lxN3plb2MzR0tiL2dFeGJ1a3VaSnJwU2gxVFpBWW14NVdBdFJuUlg3S1lGZ29SdTBLUkFWNkNzQzJ0c1A1WGxCdUY5cmE5SElub2dSN2lYL0hsRGZIcys1OW9GSEpzdEhSbGdEemtDbUd4QUpSZ2FFQ3NHMXRjTUV0S3R1dDNqclBmZjR5andXZUwrNEhNcWhhWXllVVp6TkdXd0sxd2xZZDZoNVQwQUpIUlo0L3RsYVYvN1JMeW5ack9EK2NvdTZKNEJUYjUra2xnQjM1enVtaEdFRW9FQlhveVIxYldhcVRPM0s3TlJIeUNEV1JEZDZRcTVyVXMzVkdTQUs0QzdkZkVEa0ZvZ0pIdVdOVHZnMjVKblZwbDZUYUxZVllZY0l0NmxkSVFaV3RHaXVCNjZHM3RXS3JuNmF3UUZRZ00zZHMwM0o5NlVyanFQcGRSM05oTFE3NThWUnpETFptNWhKb3lsODljOWdCZ0FXaUF1WWtiQy80eEMvZjllNEFoYW1TbDA5RTlicmN1OVd1aXR3VWthVWlUNEVwNkxKVm95Vnd1YmpmckVCVTREY0pHOVBBUFJzdG1PU1NHZW1zMXBEUjVuWnl5M0NOamtaZkhhNWxjMFpKQXQxa0pjRjg4M0VEaXN2TmFrSXRBMVNBTUhXdlVQbkd3WHVDdTd0RVZVckNWbjYwVGVUaFBncUt6QS96TnlkWG5hYWdabks0NDM2WFBDZFIyZGg1a01DRWdaS2dvdGo3b25uNlJySWZYVWhMVEZDaFdsZlI4MFlEbkdoSnp4ZHRMUU5zK0k3b2pyYXROalBNMzVJNDY1VGxHSnpqbWQ5ODdlMWFPRSs5N2NGZkNSZjBYSmVPaVRjY0dVMGNZUUEycDJnSjNHcWdKTmhTdkV3aTZidU5KQTBkRTFRQTMrYmZsbzVFaFlMSm52ZFZ0c2hLQnRnd2RNejdxWWEvSlhIQW1aRlNySHREK21seUozbW5ocm9GOHJEdUVFYklKaXJQTjQ4Zk85STBzbGtqS0lHV2daS2dsOWlaUC9jTnZ3aC9udjE0L2t4UUFVTHliUW5sNTMwZjlsb0pxNDRCTm5OYmlwNi9KZkZ4eUxwd0pwandObDdsMXJZVHVxT055cWYzdTNpWFNHenZ1TVR3SWRWVnhMc2ZoQlBFUHMrMHoxR1d3S0tKa21DRnpZZ3hiTkNiQU81T0dqcEdxSUJrSy9HNzd3MTh4YkNSTUhSTXNNR1dFc09VVWhUQjN4enY1ZmdNOXJGWC9ib25xMFZZZDNTY3pPQVZubEw0Rld5OGh0Q0hFZmRtSDc1c093cG1HeDFaQ2RTbEtTK2F4dEszUnBleGtzdlg3djR6ekp2N3NkV01VQUhDeEN0aXdhRHdqb2ZldU5kSkdEb20yR1pNWDRXTzRHK0dYSFZKaGN1UE45N0xMYyt5V2R2RkFxUFpEellPY0hGQzJISDZNaDFONWVZK2ZWY0NMVzBZZVFsa2FIQlBHam9ab3FKaVRSZzZSdGlXeERiTDRJZlM4TWRYTml3WlBlOU9ybHY1aUc0dDAxUGJaaER3eEhHZk9hWldBd1Z6VkJOekMvWnhXT0F3dUd3WWVRbFU1UEgydExScXVwWVBaSWFvS055RW9XT0VMZFVyTWhyKzhDcmJCa2dwOWNpWEsyU3doK2hVMjFzenBxQzNodUZvSFhtK2NKMGFrckN5WUdENVFnWEh5ZmwyMWNIM0dlMFZCVDdKakdnQzI0dlZyRWpUZEMwVmRKYW9LTno0b1dPR3JaN0dscUxoRDJxR28xYzRuOGZSYXdjdkI5MThoZk9ITGU3RU9mdjM3R2FSNEFoeDZ0dWdIY05ERlEyTjE3QnFyWHdBa1hMdlhjRXlteDVCQ2Fodm1aeVdQRTNYVWtGbWlZckNqUjg2WnRnOFc0cEtablJjeHgrT09Dd01scUZ4Y0lQbiszbDQxWEhtaURTWmNyaHRPcGhtdzJlc0JyazZkUndhYUx5VmZZNmNCRXpPMHFaRTY3cVcwalpMVkJScy9OQXh3MGJDWnhHRjRrQlV4MS9kR3kvdnBTZC9OeHk0elc3WmQ1d1ZqVy9OOTlCaXpUVUViZkxteHVOdVUvdi9IRWhna3RCRGEwWkIxN1VrNkV4UlViQ3hROGNNR3loZWxSUW14WFQ4MFZ0M0VBWllMcWlTRFVGZFp4clN4Y0FQZkMxazE4R3hxRFhVdXdwK3dEWlZsQVE2V1Y3VnJ1dGFrcEZNVVZHd3NVUEhESnRyUzVFMHhzZDAvRTI0NCtVMzBOTGJzVzFLSUZpSXRtVktqVzJGeGhRTVErUzNmMGl0WStPakxBSGN5MXhOcG0vaXNRZjNrMnZCaHlUT3JtT0dDb2ZrVDE1N2E5OEVXK3pRTWNUR1g1RjVhZXN0QmlpMS9IMk1qcDBQc3RZL1NLUHFFUi9Eb2FxSDJ3cFpQYUU0UVBpOVBYMTltenRxRXBqaE5nZ3RZZk52Wk5ubDNsSFQ2UHlxN1ZvY3NoRXFWTzRPSGtsMCtuRmh4cTA2aHRpOFYyUStRdTVyNzNCQ281OTYvbjY0OWREcjNUYmxUN2NmK2xtMWVlUzE3VmlPOXRXS2lNK1NreEtjNUFxOHVDRkFnRTJta3NCVzFJYUNRVm44Q25zOGVkT1pDVTJTT2pUNnJ1WFZORUlGUjVSQkZZNG9WUjM0WUY3YzBESEU1cjRpc3pEWWR5b3VyMEVjdm5Rc2Y3NmFYcUlTWlhDRldTZTR2QnpTV2V5TDFocXFrK01JNWswSnZ5c3RjWlhuV0hadkEyWUlHQ2tTUTF6WE1rT0Y5em9mZDV3SzkyNkp4eGd6ZEV5eHVhL0k5TjZNYzRxQnQzSWNmMXBTNjFFblNUZ01CQnVzTWRQMGxwR2dnMjF0dW5BSmRPSS9VazZkcldBZWgxc2pONUo4aW0zSS9mOEdxNXp1dUs1bGhBcE9LRlEvZGVqMXVBVTRSNGZDK3ppMnVMT09JVFlIdGhUSGVRTFQvWm83aVF6UG42QktqYlNqUEdvMDloNVhjYkJrOUY2VWlzUEd6MElDQ1dmcENkZUpaQmFmUzV6ejl1Q3RVRTlHQmh0Z2xQNllvV09HQ29hUSt3R240bWx1NmVXZG9TQjF2OUdyamlrMnVKaHRPNlZXMWNFWVluQmJJWFRJTU9HUHNoOEswTDVoV25uNWNxZ0FISWIyaHkyR3gzVkgvV2cxM01UbWpKSUU0cy9TdUU2bVQ2bXRvZXRRL3lvYWZ1QktPTnhYWlVYNEZ6TjB6RkRoUzJ4N2dMUG1yVHBUZDRXeFhma014eGF6NmhoaWMxM01QZ2FQUzd3Y1FEM0xodWRQRUtWR21DKzBRNzFBZzZIbW9sT3lQY1hCREJ2Q2phcFNZcU1qS0lINHM3VFRjeWY0MXFxRGc3dkpsM3BqaG80WkttZWFYWTBSTm5wb2hSZTk2aGhpYzZBOFhwNWdUcHRQSDFlMU9IeVpNZno1NnZIRUlWMnI1OTNYZUNaZlN5Y0ZIcVNwOUdXLzVPWjVpZ04zZVcvemV2WTVtaEtZaWo4YWU2cUJNdDRpd2NibXdJQ0g2SzVsaGdvYlF6WkN3MFlQTGZMSW9XT0t6YUhMUXUyZFd1QzZ6R2orZExYcDZvbWw3TEs3WGpkODdnTkNudEFYVkZsajJGUHBjNG51NUNiazNUcXN6UDRiTlFtc2tBL0ZrZVROL2FYMzBOczRqUHhWb3J1V0dTcW9KTERDVVdld2pUakNlRm5rMERIRmhpUGN6UytlOURtOHhHYzBmL3FtZGFxRW9GNmdiQzlMcHlBdndPbG0zNDEyQ0syRDRPN1VNSFNneWx4a20wZVdiZitOb2dSSzdaQnRRU1Z6VVhFaXdkeW9Ga1hGSTd0V0NsU0FqYjFMTlFxRm1oODFkTXl4VmNpeDJTaDEwVWJ5cDFLbHhObGRWcjExbWdPUEgyWDJ3VWJSMjc1MWlhZU5ac3NOTll4aTJIUjJGU0EyT25vU21JMDEycyszbE4vNjBFeGxHdG0xVXFDQ25PQ1NZaVN0cUtGampnME9tOGMvNFhWaUE1U1IvRVcwN1dDYnUrRGFpekFkS05abk9SV3Q0U1VmMXRwNzUyNmFqaVNxOHJOaGhDWFFJSnN4MU5YeFc0dmltbStqTHJLRGtjaXVsUUlWWUdyZVpRbGlZdW1vb1dPT2JRdE1rb0YzVU5maThHVkc4dWVySlJPTDJJeHQzZSttVzRUc2lCSnAxb0grM1IxYmRkY2Z0TncrY3VoMUlEYU1zQVFXWXBVRTFKTlJIbGFiM29ZOGdaMm9ycFVHRlZBd2w1UUVWTFE0WXVpa3dBWmJ5dk43SkhZS1VlbUk0ayt0bzhiTHJhUGVVZC9OZWVHMTIrVTJyRUtnREdDaDlOZ0RWMWhreTlzNTNrTHVibSs2WmZiL2lFb2c3aXhkZmcxR2pseHBjS3JkTU9FaXFtdWxRRVhSdUM0cHlRZ2pobzQ1Tm1aTEtYdlcwR1I4Y1hZcmZldUZ4eDVlRlNXek95THFNK3ZjdzdLZjRCUFZEMStUbGl2UndFWkdTQUp4WittUE4rbklrU3NORktmTEpxUkhESjAwcUNnYWFmU0lSNm9mT2ltd3ViWVVISzFrLzQ3RkdNRmZiQnRaT0hjZzRnMHBXOGQ1V0dUYnlMbVFRTlJadXZ3SGYrSU9IR1VmSTdmbXQybk0rL2RWT2NNUlhTc05LZ3BLR0QwbUg5V2drM095ZnVpa3dPYnBJNVFEL0ZEOGNmWVRucFVOVVVHUnJWT3lKeHNobC9NUjZaRUhmaklZWHZ1bVIrNWk2NDM3cjhvNVlXL1lUMUxUWVVzcEZsRXhtMFlNblRTb2dFTWFQWWJ5WVV1QkRhL0lVQmFiOUFBLy95NGFIWW8vMnRBZzFLcThFbFk3RVhlbXFCK1FEZWRIQXRpREpZV0I0SWJ0TDZnWHFLUDFMRjduRmZWREp4VXFnSkpHRDYzbjlQczVOcjJhSUEwMlR4L1JwSzRTbDFrUEhvWS9RVTlDcEVmTFgwNlBOUHpkVk5aZzhRWjcySC9uUlFKclNRTkhlVjhScCtsTkl6dWRmdWlrUVVYRko0MGVDY0xVYnRqU1lQUDBFZXlHemptREhxem5MNEZLWGp4Qk4yWlliOWFwYWxCWmFWWTJlQTM3UEE4U3dHaElETUliQkwvM0hnN3YrTTBUZ3JacnBVSkZFY2lUVlFJNjNkQkpoYzJ6cFRDdm1KWHRCR3dvMXZLWDNNeXRNZk1jbmpNTVYwdFZoemY3cGhCc3ZWR1FBTlJRaVdHWEV6cE5zSGRqWHFBOEorSUpWN2Y5VUZFcVZMUjFoWENqUndpV1AyTkZVekVWTnJaVG81OGtXY1c5NnBnZGtvS1d2NlJHdkh4ckg3RWxxcXVjZG85WWJzRWxRMlk1R1BzOFR4SmdOc1pGMXdFNGxtNDRhaG5NM2JFZ1VPZ3plc1JWN2lwRzI3aDZrV1hlU0c5aFVmVmVEWWlzeWdwT3c5OEMwMGl3RjRscXFodDY5eUFlcHkwOXp4S1lwN05rZHllQmhXYys5K0U2UEJDKzYrdWVTYWlZVkd4azFpay84elV2d2JyNSt0OS9wcDhFTDdJY2kwaVZGdGF4NnN3cXB3OTlnMVB5dDdKTHdVN2pqZll2cUhkOVRMaHY4K2hSMnR4ekw0SGV3TGwwM0k5bkEvMlFoLzM0bWttbHdxd1RWM0dGSTlOczJ1TGFxV1ZReHJIa2RTaW5leHRxaVNaK1d2NCszV2RBZStTdnlNbXloTC93dUl6YjJNV1R3SlBrdDhnN0V0akNKMit2WGJubnJpdlgycHJ6VGtKYlg3RTA2L2l5QTRrVmN1MmhLM2RldWZmYUtZYk9KVy82TDdXTzcwaTgvaXdqL2lZZkhieEZHVGtCcm16eXdrbmcwOWMrV3hoUDBxeVROOHB5Yzl0Rk1mWFl3OVc4a1ZuNFZnSjVTOEM5Q3lOdkxCYStsY0NGazRCM2wrMkY0OHN5WkNXUXN3VFdWRk43enJnc2VDdUJDeUdCeVJZOWU2VDZ6dHFGNE5zeVlTVndTZ21zMGNzUzRPeFNQU1VjMjl4S1lNd2swS1NLNWxuN21Zd3grOWt0dTZlWEFLRlhqTlpWTDVYVHc3UVFyQVRHUUFKTkdGT25WTmZJTWVEWnNtZ2xrSUVFNm9QbE1yOFlKZ053Rm9TVndMaElZSkdjOU1oZmpBdTNsazhyZ2V3a2NGdnJ3Ui9ORHBxRmxKRUUvajhzOW01bUQvcGxRd0FBQUFCSlJVNUVya0pnZ2c9PSIKfQo=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ZUY5N2FTeHFMR3Q5SUZ4ZCIsCgkiTGF0ZXhJbWdCYXNlNjQiIDogImlWQk9SdzBLR2dvQUFBQU5TVWhFVWdBQUFLa0FBQUErQkFNQUFBQ2ltQ2JuQUFBQU1GQk1WRVgvLy84QUFBQUFBQUFBQUFBQUFBQUFBQUFBQUFBQUFBQUFBQUFBQUFBQUFBQUFBQUFBQUFBQUFBQUFBQUFBQUFBdjNhQjdBQUFBRDNSU1RsTUFJb203M1dhclZETHZkaENaUk0zNzVuWDlBQUFBQ1hCSVdYTUFBQTdFQUFBT3hBR1ZLdzRiQUFBRlRFbEVRVlJZQ2ExWVFXaHJSUlNkSkUzYjlEVnRrZTRUOTBJcUtGTEVueWhmOFN2NlBud1FkV0c2RUZ6OFJTcjlDS0tRZ081LzlTTllrZjhLN2szQTR0SjA2UzRGRitKQ1VuQWhvcEpxWS94UmY2OW43cnczTXkvelV2TnNaL0hlblROMzd0ek1uSHZudmdqQjdZRkhobzhxd1IrK29hQ0xQOThqQ3VndjJNblNXQWtYdHlueTlQU2ExNk1OSWFvZmRjUTNkSGdKTm9Yby9RRXpTelFTODJjUVhxTjdsMkUxTzE2VFpnTGFyaHdMc1V6MCsyVllyWC9BVm5yMExNRjhrK0QweFZ1R2p0aEltOGIvUUtoZWpxOHI0USt1RS8wR3F3SFIvWXU3S3VxN3lraWJKQXVrcjF1WFlEVzRyb3owaUxkaW5lUStwRzZaVngrNmNyV2xweTJNUXhGT3N2VHRtaDVMSVpRSXJhVW41Q0llRVVtMnh0cmk0UEZZWDNmeTE4cGFWc0lYMTJEVllLdnlpTkF5eERHck91R3pOSTFrN1lRVDdkcGVMWmVWaVlXRXMrL1JhV3dWM1FsSWhtTzhkWk9pQnpGMUVsZVRmSEFuczQ0aVlWeTluK0MvbUNNNmpxc0owWitXYUhxMFBha3JLcTVYUW5TSnlwT2FtVGNua2JCZmZNY2RHTGhlY2Z3ZnVhb3BrQVN2a0E1dFlxUXdGcWtXVlJCRjNmRHQyOFNZR0p1bG15WHFPSHJlUlZOVmpvYU9VWkZFVjFmckhHUTFLWCtBcm4rZk0rZS9oMjdUbjY0UzZGcHowUlJJTzhrcjBQVlEyY2h2cVhkeDgrNitrdUpQNy9POVg5eHpRUnpXcEY3eDliT3lmS3ZXcENoY3VpZU1lTld6d1hBdEdyYmU3ZkdWcEVCV1hpME9ocHRXNmdOZFF3ZmF4MnppWUNSV2txSWxOejVDY0I1Wnk3QzRxTHhxZjRMa3R5K0U5ejJqdmlhR0R4Q3RXc1lsbm5BQU11V1dhSmQxck1jU2U1VWJkYkRrc2NEall3eGlxVERwRmNmc2N4N3N5eVhrdG5tcDF1VjcwN0lweER6aFR2RUcrNUtpTlZSV0hGTWdWbmhkcmNoNlM0ZzVKUE5DaEZueis4K2pVM0tUWGtFbStQWDcwand1MVJKeC9CZjBUVkN2c1kzNmhwenNwRmN2YUdHNDZmb3FkUmNEYkRmOGE0azY4WWEyZzlDdnFPYnd0K1htaExjUHI4T1BMTmMxUFRlVjFxSGJsM3ZwVlYvZ1ZJV2ZuS0dYd24wOVVKZWpKMi9lZ0FzRVl4SlNnZGZ4WFhJMGFEZHZpS2hxaTl3SWw2RThKYy9mWWl1WjUwQm9UV0dHK0pISFR4RElSR1VES1NtZ213MndJMndsd256UnFJazJseXpmV2RjZjlqM1Npcjl4ek5qQVdJTlRmbFFDWUdDSmZoVGkxckFETW93NjNvN3RSSGZhdlkwRGlabEVKNDlEZitwbGc3NU5ZNTl1b3Y4S0RRUDYxUXpnSUVHVXBEYm5KbmdzaFBacFM2dS85ZFB3YSs3Y0NPNG9JUndhdUJHa1JycHVQVEpIcDVrZHpYbHQyeFd3VldVWGxValRyZkY1b1M5VlZaazhLVVFSZFd2SkNnMlhybXFoWGxMaWlOc29SSmtoRHFPWHdHTVZGNnZUenRlWTZNdUZGNTQwUUNSaGEvWWpPWHI3SERBcmZJenZUOUl1VXBKdlJJdEtNallvWmJDb05ZRWhMdllCcmZEUGE1eGpGWXFIUXR5dVFWbUlkMjF5V05FUjRZaUxGdFJVa2d2a2pDbE5LVGF1eTJIWXNkWTNHNjV4bkt6VVc1V1VLNTczWVlWUFdrUzhUREx3bUd6cWxqUmROYTUrT3F6aUtITDNlRTd5WTBudWZFNGxXS1FnNjY2cGE3cHFuSjNFS2NpUmNOT1NyUzdLblE5dnhtYnNlOUhRVmVOaFJaeVZpL3ZXWnJtbXEyT3hqS3dqRzBvUU9CNDFRMWVOVjFSY2VNR1owRjh2a1hyOGZVQS8wTThLeW14K2VGVVBXblRWZUM4TTduVjZKampVbW9uQ1ozdVBHZnhGTGNicHF2Q3Zvbk8vc2ZlRVZweEJ1S04xK0k3V1BZTnJhSFloWXhKOXJLUzA4Tm1OYWMyOFNlQk5PNWxidU5hZFhjaWRRSGVCcjhvcTFjdzh4azAzcGRRdlkwSlRWaDJvblN4Q01wN1NsbEVmU09JT1pLak94Y29reG8xYU9ta1o1b1RnNzh5S1hYb29QSjB0bzkzZWtQSUFTVFFmdXlFVWJ2UlNTVVgxMFZNWnl6L1R5bVpxaUJzZ2xiU2thcDBjblZicFlXdG1pRnZJL3hGMy9Mc1B6akx2WDVobGZ2K1prTEhyQUFBQUFFbEZUa1N1UW1DQyIKfQo="/>
    </extobj>
    <extobj name="334E55B0-647D-440b-865C-3EC943EB4CBC-8">
      <extobjdata type="334E55B0-647D-440b-865C-3EC943EB4CBC" data="ewoJIkltZ1NldHRpbmdKc29uIiA6ICJ7XCJkcGlcIjpcIjYwMFwiLFwiZm9ybWF0XCI6XCJQTkdcIixcInRyYW5zcGFyZW50XCI6dHJ1ZSxcImF1dG9cIjpmYWxzZX0iLAoJIkxhdGV4IiA6ICJYRnNnWEhScGJHUmxlM2g5WDN0cExHb3NhMzBnWEYwPSIsCgkiTGF0ZXhJbWdCYXNlNjQiIDogImlWQk9SdzBLR2dvQUFBQU5TVWhFVWdBQUFLa0FBQUJRQkFNQUFBQ1Faa2pOQUFBQU1GQk1WRVgvLy84QUFBQUFBQUFBQUFBQUFBQUFBQUFBQUFBQUFBQUFBQUFBQUFBQUFBQUFBQUFBQUFBQUFBQUFBQUFBQUFBdjNhQjdBQUFBRDNSU1RsTUFpYzN2M2F0VVJES1p1eUoyWmhCcmgzWmRBQUFBQ1hCSVdYTUFBQTdFQUFBT3hBR1ZLdzRiQUFBRnhFbEVRVlJZQ2UxWVBXd2pSUlNlL0RxeDQwMUVoeWdTQ1FrRUJUNHVGSENBTm5ESGo4VFBCZ2xSbmlNT0NvS0VnMDRDaWNZdXFHZ3VKWjJqQ3pvS0JQWkpFUldTSTBxYWpVQkk2SVJrQzRXR3hpRjI0QWdjajIvZXpNN09lamJCeHFiTEZMdnZ2WG56emZQTU4rL05XZ2pkN25ya05TVmxWaVBUOE8rclJQUXN3NVJ1RDQrbUVhWUJTblEvdEZsYUd4bHFpUTRMZ0wxUi84cS9NekxRYWZuclgrZDRhWGRrcU9WZkpkUWJFblowb1lwZ2p3TUViSGRqWktHS0x6WFV1NitzalE3MERPbHNCYzVXNFA5YWdadWZkRDluN0p0QlY5ZUU0YWY2aU1pbnY0QXpSaDBsREk4cDh2UlMzYXZTbGhDMUoxdmlBOW9jQWFZUVZabFU1K2hJVEIxQytKWkdVcm5HT25VWm5FOXJpMHV5Y0JIbmNHa2FwalVmNTlGVmVwNEFYeUlFUFh6TGtjci9JWFgrQUZwdE5MR082eC9jSlBvVHFEN1I3OE9IS3BybkZFaElrZ1V5MXRVUm9QcDdDcVJLdkJRN0pOZGg0SmI3OGU3cmx5cG0ySFJIaXdpU3BmZnFwbThBb1VGb0ZUTWdHL0dJU0xJMTBXWUtYeVIwbytRdkxoaFpDYjljQkdwc201ZGJoSllqUHJOSzBjL0dTU1FMVTNhMGJVYzFxMmZGQmM3Wit5b2RKMll4aXA5eXgybW5uUjZjcVFNelNndTFsTUhjcFVpWWRDKzdVUWt4U2JTVWRCT2lmRktpcWFiY1J4ZmRxSVJvRS9YdWdNaTkzVHVQMWpQdnVCMEZOeW8rL3h1dTZ3Q1dsS2lRRG0xaURBQVd1V2JVSVlwVS9RNXNZdlQwOWFPT0ViVWNQMi9ZVkpXbHJnTXEwdWpxZXAxaW1VL0xINkRyMzZlTStmZXVhL1NiNndTNnJyaldBU3hoV2xTZzY2YkN5SytxZDJiNy9HNGFxdmYxOGdNdHQ2T21vc3E4ZW1qUnZrVFJjV2tmOEJDdmRsam8xdDNSSXV4Y1R6dklLcXFaUW5mYlNuMmdxdzRnWEdLby9TTXhublphc3AwTnNhaExuVFhuaklvcWZBTEpiMWNJNzMzdUN3d3hBaGpSYWdzbzRpa2JJRk51Zzg2eGovV1k0Nml5UnkxTXVTVHdlQlNkbUVvbnZVeW5KWjN6WUY4MkpiZE5TYmMyMTAzcFp0b1VvYVo0aFYxSjBSWGNyUGhNZ1ZpNlhJM0wreFpTR0pMNVJHUXpZNUhHWG9iU2NKUGVoRXp3TzhqUVU3S29ObFJobURDVm9MbkNHTTB0T2ZnT3k5YkQ4eXZRU202czBuZkczK0M3VDBVMDhaVUp2OURYY1VWM2ptQk5MbzZ1UG5EUWJZenZOVlUzbFRiaFc1WnI2ZFdlNDFTRm41eWo3L1c2N3F2aTZNbks2K08zOUxRSm5pZHd5VkdrYy9tWWlLRmNCcEU5UWpGc0FjRUxWaGtuOTZJUUdVTmhOdkVqdjRZWE10RkNiRktTVDVlTFlJZHVEY0o0VVZ3UklWOVpyaDVISGJ6dXNXSkwyR1lzWUtJaHFDQzZBcUJqanU3RFB3UGRGc2h3MVBMVzdTRGFKOVZ0RUNZQkNTV1BUWC9xaDloNmhUb0JYWWIrSFhWOS91c2w2bXU2L0ZGZGsyNkN4MFJvajFXaXNlTE5lN3NmczNMTHY2QUUzVlZ3VDVEcWFaUGl0SUdRRmZvNHQyNDRiM1gwaWxncVowK1VUNGx1OXpyelJEL3p6dmQySlhXY3VuclNFbWxGbDY1cW9tcGE0b2hHcWZlRVpuRFNLclVVSHF0ek1YL1Mvc1lZWlRueDlBdXhJWkt3Tkx1UkhMMERQakRqdkkwZjl0SXVjcEp2bkJhVlpHeWpsTUdpU284TjUySVhwbkgrZWNWVFVPRzRLY1MxRlI3L2xrME9aQ1UyNGhIWmNTNHFVRldTODZQZWxMZHlMTzdKTHVCWTg4Y0xidXpZV2VrM0x5bVhPZTNEQ3ArME9QRXl5U0Jpc3FuYk1IUTFkdlhUZ1lxdHlEcTBZd3oxbUpNcm4xVUpGaW5JcWpWTlExZGo1eURsV1FDaVhqUUx5aEpuNU1xSFMyd3BKYjRYWTdvYXU3NFJqOG5KQTJ1eExEd3QxanBpRmxsSE5seEJySEljMDlYWUY5VzU4UHhEWWI1ZWVLVHoyS2NINlNGbHpXMC9mTW4wVzNRMTlxbyszRHYwakEvbW5OYStXYjRSZHo5dHhDUmRsZjJuYU45dkxYOXFIUHNRTGhnZnJ0RkdpKzNHMUwrUWl4Tjk0a3BwMmZzSE01NzUrRnVzWkNkenkyNTgreGV5Qi9DZDVsS3BMMzlxTE52N2grbnhMQy9BVUpLM0R0eWRMRUt5dmNlM2Y3WFFnbTlCSHRYSnhEV0o3ZjNESkQxbnVWRHhkK1lpWjFMZHJleEozLzYxY0V2NkZwQkU4NXhDbzVIS0hta0R2alB5S29aN1YwZittU1pYV0RkdGo5UUIzM1BxcnBPbDR4cDlabzNWZHN2eVg4VDE0UHc5L1l6N0I3MHZwclpUYjdVTkFBQUFBRWxGVGtTdVFtQ0MiCn0K"/>
    </extobj>
    <extobj name="334E55B0-647D-440b-865C-3EC943EB4CBC-9">
      <extobjdata type="334E55B0-647D-440b-865C-3EC943EB4CBC" data="ewoJIkltZ1NldHRpbmdKc29uIiA6ICJ7XCJkcGlcIjpcIjYwMFwiLFwiZm9ybWF0XCI6XCJQTkdcIixcInRyYW5zcGFyZW50XCI6dHJ1ZSxcImF1dG9cIjpmYWxzZX0iLAoJIkxhdGV4IiA6ICJYRnNnWEc5dFpXZGhYM3RwTEdvc2EzMGdYRjA9IiwKCSJMYXRleEltZ0Jhc2U2NCIgOiAiaVZCT1J3MEtHZ29BQUFBTlNVaEVVZ0FBQUs4QUFBQStCQU1BQUFDdmhsYWdBQUFBTUZCTVZFWC8vLzhBQUFBQUFBQUFBQUFBQUFBQUFBQUFBQUFBQUFBQUFBQUFBQUFBQUFBQUFBQUFBQUFBQUFBQUFBQUFBQUF2M2FCN0FBQUFEM1JTVGxNQUluYVozYnN5NzBUTkVJbFVacXY4dFd6Z0FBQUFDWEJJV1hNQUFBN0VBQUFPeEFHVkt3NGJBQUFGbzBsRVFWUllDYTFZUzJoalZSZytTWk1tdVVtYmdoVTNRdUppMWlrSUltNFNZY1FYZUx0UXFtNlNoU0F1cEoxeE9sVm1rV3htSjdTNkVYR1JpeklVUVV4Qjl5azRibWFUSW81dWhOdUZLeEZTdFRXVEdkdmYvenovYzg5Tk11MWxEdlNlNy95djgvb2ZKMlVNVytvcC9yWGJZeSswN0dGU1hCazVtbm1BS3c0cDBiQTdkdFI2QUE4Y1VwSmhDZjUxMUVJQWR4T094TG1HR2RoejVOQXdPS1FrdzlxeHE0VkhBWUZMdlBEWWE5OXpkVXFQeEhBUlZsekRETThpUnJzd0lUY0tZanFGUjNGNWc5T1lYVFlQcmdmR1pXS1UxRS9mdlhXNVJlVG1CbUdEMm1jR25odFU4R2FnWmNROU9EQ1l3UEJ2amQ4N0NUU005ai9maUk3WnJSZlJNTkhTRkFwZXk1RDcybE5TQUllR2FvTTBRTWNlYzl5elR6QkR3UnVhWmJMd1NDbk5BYXk2K21LY2cvaFdlM1ltNlAybDlUdzQwWkQxR3dwbUorZ0xWaGxneVlncnNBMTZvMGdZN0doMkd1akc2aXVLbW9kL05EL2F6OEYvVVFLTytuQkV0UHFleGxsckk4MERUWDF5U1NPbi96aHdDSXgxWVlkb2ZrZmpzcldSWktrQ3JIVG1rWU9zMDBieXNieWtaNS9WWTMwd3EyUWw4cllCM2Y4Y3Vjb3NTdzZ2YU9mRUlxMnRSdjZUYzFPL1kyTHlNQXRrakMxYUxrYW5FbTVNVnAxTkxkc2VWQ0FYR3hMc0hzNDJNWm03Ym50Z2psYmNOZDVkc2k1aHNvMkoxQnJjSjNyWkhJdEhUcEhUeEp0Ym41S29oYjc4N0tQbnJLR0NUV2h3bFA5OXZNZFkyUnhzZ1lwMVh5V05XL0E1UEsrMDdDNE5tMTI2YWNNQlVZdm11OGRybU0zTEp1TDdKdkR5YWt1ZWY4aGlidzV1cHZraEsxclJwQ3pQQSt3anJGMWxLYWl5SFA2SnRnREdXWFpWRmN5aU45ZUZzQlRSMzhKSmdMb1VBSXFPaVRSZ0xIc1dZTTdZWVFWUW5oVmlsdDRYSXA2dkFqcHM0T0tzS0JWYy9BeFhHZlBpeVcyUnorVjFxd3lMZklObGxlL2hkRTJRR2ZRSlVFZnNMekhXanRmdy9IR0FEMGs3Zk9XTU9aNGRsOUcxRm5rT3gwUytoL1JVRXg1VVlOUkN1TkNXbDhzVzBCTlIvMENxMFhlWGh5V3VDcWVOdEFxY3N2bDJoM0diTFlhSlkzeUhmVE1FMk1rQW5OMWg3L3Q2TFJsTXVCaityajdySDZJOVZJNVl4VUdJTzk2K2pzQnJ2b1JmUEZyUlJrdG9SRGE4TTk1Nkd3enZsZ0pJVXZGMCtGUVpRSmVLdGlGc0xCelRNdnJLMmhWK0g3S3RTb1hsS21QYmRwUXFPNy94UGxMZUpLTU5md3pmVmpMWTdVcGpJNXdxbE5CZTQ1RENrVlE0R3NUOEdLL0RWM3NWb25qSXZIMkNBM1VXSzRJdVByaUpReHJacUI2YkVRTUJYdjNGa25tWDI3MHFDTDl5eUE5ZU54VHVhQnp0ZmJ1OENSWmVKN1lQV2lSMzE3LzJweHg1bDlyWG5pVUd3L0NKeFplU0JCMnhSandESjZrZndVN0poaFVIRlpNL0hCNjZjY3NoOVhoY2ZUdnRmZU1JOTFVd09tUVJYQzV0SUxKamZZSWJ1Wkk0YmxOOWpYSW4rTGU4enJMMTZvbXEyQ1AwbUgzR2JxTW51cTJpOHdreGZMR0lnZ2ljZHpwRW40UkV2bUk4RjdrdHBLcWdXT2laVllRRkVhckRqcUpPNlhyOGp1ZGxuU285M2JLa0tIQitlRWFTMVhYbWhGdTBMZEZKVU56SDRxbGdEU09oWmc0ZlUyUkg4REc2ZUYvbVo1VEgvRG16OVhrVjRMa0kxeDM1c1lyaFc1V2E2NkFxaFR3RE5JdzVNY3NUNjZ4VzQrRWxINTVZQ0t3aWhSSFprb28xVVA0bGxzcXpIaHBkYjh5eWlyeDF2T2kwVEk5NGhGYmF3QU5RcWdOTTRnS3FSM2VSejBNdjJDa1RaSEdiOVZja0UvTS9MbDgxY21Pc0RuSm05ZWoyMm1QR2kvRHM1dm5qNWppUU1vOXZmZDh3MHVUR3FiVWJsd1c1cnFydU1yeldYakdDMDBCNmJYUGY4REswNG9nYnZ5d2t2dGFlY0hmclRhTnlQcEJiTlhKWWhReG1td1NUb2NxZTBaT1BLVGxNUGZSRWpkb1VFSFkwQTEzRVlMWndUNU9UOWsydWVKc2ZaZVRwbmoxS2FsRHA1Zm1XY2EwSDNMK3RWVzdUQ1NXYm9YQWY5UW9pbG4zNzNkVU5rdGt6V3ZVcXdqSi9HUlh0Vjh5Y2V1Z1p1WXVDdEhodUZIanlDdTI2VWx1OXFDVkhmcnZCQ1VYOEYrSlhkb1ZOOWxQVHRuMHBFS01tdkFFblM4UklXNDhxb2laQXBkZEhYMWgycDFyNEgzMkttN2Y3THJETUFBQUFBRWxGVGtTdVFtQ0MiCn0K"/>
    </extobj>
    <extobj name="334E55B0-647D-440b-865C-3EC943EB4CBC-10">
      <extobjdata type="334E55B0-647D-440b-865C-3EC943EB4CBC" data="ewoJIkltZ1NldHRpbmdKc29uIiA6ICJ7XCJkcGlcIjpcIjYwMFwiLFwiZm9ybWF0XCI6XCJQTkdcIixcInRyYW5zcGFyZW50XCI6dHJ1ZSxcImF1dG9cIjpmYWxzZX0iLAoJIkxhdGV4IiA6ICJYRnNnYkc5emN5QTlJRnhtY21GamV3b2dJQ0FnSUNBZ0lGeHpkVzFmZTJrOU1YMWVlMDU5SUZ4emRXMWZlMm85TVgxZWUxTjlJRnh6ZFcxZmUyczlNWDFlZTJSOUlDaDRYM3RwTEdvc2EzMGdMU0JjZEdsc1pHVjdlSDFmZTJrc2FpeHJmU2xlZXpKOUlGeHZiV1ZuWVY5N2FTeHFMR3Q5Q2lBZ0lDQjlld29nSUNBZ0lDQWdJRnh6ZFcxZmUyazlNWDFlZTA1OUlGeHpkVzFmZTJvOU1YMWVlMU45SUZ4emRXMWZlMnM5TVgxZWUyUjlJRnh2YldWbllWOTdhU3hxTEd0OUNpQWdJQ0I5SUZ4ZCIsCgkiTGF0ZXhJbWdCYXNlNjQiIDogImlWQk9SdzBLR2dvQUFBQU5TVWhFVWdBQUJuUUFBQUVGQkFNQUFBQW9DQlNIQUFBQU1GQk1WRVgvLy84QUFBQUFBQUFBQUFBQUFBQUFBQUFBQUFBQUFBQUFBQUFBQUFBQUFBQUFBQUFBQUFBQUFBQUFBQUFBQUFBdjNhQjdBQUFBRDNSU1RsTUFJa1JVWm9tWnE4M2Q3ekoydXhERHNuYnJBQUFBQ1hCSVdYTUFBQTdFQUFBT3hBR1ZLdzRiQUFBZ0FFbEVRVlI0QWUxOWUzQXMyVmxmang3MzZqbFMyUTdGTHBnWll4d1hDU0FSS0JORDFoS2hlQmdNSTE2bTFoUTFDbFJzSGdVU01YL2dqZTBSSkhaMkhlT1JYWUhkdS9idVhHTXYyYjMyZW9RaEZkdVlHcVZTQnBjcE04Sk9xTjFOMkJuallPOWU3NjR1RDNPbFdXdFBmdWQwbjBkM24rNCtQZXB1alRUbmxFcDludDlyenZQN3ZqN3RPRFlrU21EK1oxcUR0MVpSN1R2N2lYV3pxUENIbjNqVFhlL09BcENGWVNVUWtNQmtteURzZUxuejVOcVZPNiswdnh5b2xGbnliOXBrZ0w5MVo0SmtCak1PVUlreTkyeGNEVnRtSlRDa0JCWm81eUpmOFZwUHNoVEphK2dza0tQdmRwelA5NDZjeXRHUTlLWnJWbjRVTThPTmRHMXNiU3NCTXdtVVA3eEd5SURYTGQxR3lNMS8zZWZKYkovbDV0RWVoVGpmK28zOEZyWUF5V1ZDRGdKWk5ta2xrSkVFT2xocTFnV3M1dkd5aUdjY3VaWHN1eENmSk9Udk1vWWRCUTVEeDBNYVZjUG1Xd2tNSzRIdVhZUmNGWTNydVIwTlN1MS84TERnQ1BLY1FKaHZCRnZRYXI0WUxQVHhsVUR2eHduaG5kcHhHcm50YjJiSkJoZnlsbEJNOEp5OG50T2tHSVZFWHZSYnVLTXNBVkp0a1dOQllHdGRSRE9PMUNXU0R0bk1HSGdVdUJsU2pFSWlDci9OdjhBU21DZE9qWkJWajhNeXlldW9VeUovTDZTNEpQQ0pySndpUzdtcEMzTWkySUk5UHhKWU9ITG1DTm4xQ0o0VXlyYXNPWmhXdE1TenBKODErQWg0SzRVcEpDSUlzTmtYVndLTFgzYW1pRmdSTHQzTWk5TTVNVHdkWjBidTNmSkM1OEd0S3dNMloxUVcvTGhKWUFsNjRyWTRFY3hLaFVIR2dxaW9RK2NmTXdZZUNhNVptRUlpa2dSYmNGRWwwTG5oT0YyaHdqMzgyN3o0WEZIbS8xbDU3TWtMblFlWFNMVmV6cGdzK0xHVFFIZkhvWWNkL0tkaDdTcDc1UEJ2VFd3S2dhOG9zODZFbUJOeTRNaUNISE1KOURZY0I1NXNubmwvYXpzdmNYVElvTTloeisveFdNNVBtSFVFMHB4UlhUencvL1J0NUo0ZnUzaHNaY2NSczdZVGN1SkN6TStzYzBqSXU3T2pPaG5TUDNuMCtOODVNNHJGS3JtSnJhRks0QWVaTC9BRGZUWFB4aFVKd0t5RFVDZUVMUVQ1bVhXY1Jmd1MvMnRad1p4djlJL0owYStUN1NWU21FSWlYM2FLaDM0TGVjK0xubmU3Nm1oU1BBMmpqUkZtSFFRc0NRZjBtWjlaeDVtbms5amcxL29VVGY1aG12empzdlBDa3hYbGdKVS8wb3VFWWQ3ZEkwQ0J0SDJSMk1xU0Y1aDFFSEFtZUpZKzh6UHJzSlVOZytmNDUvb1VVYzZoM0dUK0NzMVdZWDZtT1ROVU9QaGJUL29VSnlhODNDeDloZk9VTVVKcTFuRWMrT1l6Q2VWbjFzR3dwTXNPd2xFMVl4WTA0SjUwMVI0VjZTYWhxV1N6WWlUUTNIRUxWOVEzVW1McWoyRlJ4OVVUYnhIbXZKYWZXUWVpZlRrYk9VSWprYWV3VzY0NTV6SXB6TTgwVDI3T0FQWWsxMHhDaEVWWkVzNkFUUlVsM2lKTENuNHZOV3JXUWNCaGgrNXBVNWgxeXEwa1JPcHJRQXpKUzd3bU95eVY3bDhxeGk1N2lqVjRHSzJtUStPdi9mS3FQMzF4VTZYMyszbGI1T29WdkZ2Rlg3LzMxN2h3cWJYay9zeTAwWUp4YXRaQndHNksraEdrTU90NDl4akU0dk9NUlF3RC9WZjYvamF0ejM4V2tXOFFXWXRGNUJaV09aeWFkNWNIN0ZWOW5qZkU4OUpnZVloVzU3Tko2OEJIOXlGNXdFczN4MFcvajYxcFl0aFVoZFN1c2hRbUY5cWhVNWgxWUtoUERPRXhVbjRaSFR4RDlNZzBqT0hrdHNPNDRxc1BTNlQvMTJDcWsvVHR6bU9MSjQvNkt0a2RRdmJkZFAxMDA0OEtkTFRqMUhveStMWlFlTldyMzlSQ2lSdHVLQ3pNODJtNVFTV1V5cXpUQTdUM2hUQjkreWRlOTZpTGh2NVhNUEVvdmI1cWd5Zk1uMmtZZzc1d2xVR2VPNVY2YU5HL1BwdlRlaDVybHRyM3EyUmpwdHB4MDdXaFpqb1Yxam1KbDlFeCtYd1JJUGw1bi9hNnRPcDd1Y0RkL3l2MFJKM0tySE1kNFBUYjROSTM5VHhVYmcvMkU0SkJzT1BQTVVtbFlleVFqOW1LOHVhNENSSi9uV1p1WHVSK1BLT1I2aHozRlVMUUhRN2M1Qm9abHhrRTB3V0oybWZNZjVMMWFNL25oa2xHSEFlWkppV1ZXWWZ0MlBZVWNhdlJqemNaS2svOGFnbDl4ZUdHUDhNb2xZS3hHbmNycXJFRG5CSDRjS1hMd3l5T1lURG5KV2ZTTjZITjhvV2J2a0ljOVNPZkY5WU02YVRXRTc2U2hKdDhGZXZRZlZrd3g1Y2cyTDYrN0tRejYyd0IySzRFNVkrVmFLblVhMDRvT0x0RERaMFVqUFg0WXRNZ1YvMVVwVW5WMVNrbVRjTnpXcmV1Mmo1THZmL2lzZEVkbHcwYlR2cm9zZHVSdjk0VUxkNlh4WlhuZUx5SHcwNDZzdzVtcHJpenhDdFJMRFowTlFWblo2aWhrNEl4VjFzSXh0b3hrdUI4UnowbjVMaVBxbkptK2ROdnUzdlZSZjdTN0dpWVZmdUZCTnVURjF6S3pJc1pxNkRIOHFWRXd5RzlLVmRaS21vaTNzSHBQWVZaQjZEWmpjN2VUNmpCUkYrZ0UrdGZUNmwzcUJLZ2E2alBNMllNQytnTkJnSUVydXRoR2VSZVAwVmJBL0NucVRMUmhtU1pRQ2N6M0V5VjlCdjk0V3dKcDJIdnpOckNEQmk3eEg2MTd5elUyT1NFNHZSK283N05VMGJQR2pERnZGVmFhc3B0Y250UFFxeEFJVEZFTUdZTWg3QWRCaDh0bG9kQTVEWnBIZzNkTk8rR2EvUW5QcW9DelZiTUpKbWFpcTZZNkpTbW1HcGpmbUtsNGtXSU5pRFhuUmhHdHRUN2xkcHM4cUsxMGVHKzBseVBhUmN1Z21xQnhIVXdIRTgyM0ZiemFoOWVHMUpsWThvWVJveUw5dElwOWhwVG85dGpZSXkrRTVJLytkYlNwekpkR2VmNHI2WCswbmlCZUZOTlgrZzRtRlVIUjRqWEJhVkRsYmhaQjdXYVpLQjI4RkE3VFFZMkRqcHhpNXBkZmt4ZlVEY1dqWUdva0NwaXloaUd6am9EUEV1UFl0TzdxWkR3eW9lajIyUFdzRm1ieElxTzhCVk9iaGJQS2QyT3JhYjBsaXlRakRRTTltSk1OWWJFcnB6MXA1UTFlZ1hHMUpoV3VxSU9mcjJnczQxYWI0R1hMaXErWk9XNG81amFPaGczWlF5enNydVdIbEpOMjl5TklCeWpkRU9aVkl3YUZGWnBnczFXa3kzSVB0TkZCeHFtOEJZQ3g4WDNGc2JaMlNQcVFxWWZpaUhqc3RRN1hWWmNaV1ppOVdWYWVGVG5NT2hyaTl6TWhxZndYSklvbmN1eDI4a1lZRlR2WU1JWWhsaVZnV0d1YkoyZE9KQlJaZk5ET2RwRlFjczAzN01nMExIenJrd0JPMnZLQk9kQlJxZll5eGJKU0VQRGdaK2N4RkhZRWhycEpjVmdqc2xhU2NXMWwyVTlvRHFReVZDTVgvUFpVVFM5dGNGeXFKNVpoaWxqZk5WaHR0ZnV2aGx3ZjYxRmhXQi95Wm1uU3FzdUNSTS85ZU1aMHpMTDk5Y1M3aGJmTjhpc2l4eUw4Vmx4MmU2SUlWSlR0MXV0OUNmamFHY2NGOU84dDZYb1NuWENwRzVIYmZaem1ESzJSZllwUUl5MHF6akM5V2s4YmVpTTdsRW5MU3ZtOVJkQ1p5ZWNpOGRwMFhFY25GcGkrK2NsdnFlZDhNbHFMVHpwSklrOTFobUhOdDdhWVNDd09qM09JdlE5NjZvWFMvOHdaS3ppcm9RTmFzR2FWMjNrNWhoN1k3VlA4ZVJTRGgxMmErUitjNWxkaEpyeFBpdjBkV3EyWlNwL1E1T1FuNVc3cDFubFFHSXFoaTJNMHQyWXlwNS9Bcm01TnZoelZ1MGJ5VHRqcWljVUdUTG1haWUrK21nRmM4R2l1cTRtZ0pmRlpXbk1sWmtYUDlZSUhIYW00amYrRjFFZ0xYVG83UmpHR2h1MEVBT0hCakYycG9aUTJDUTQ0emlYMmEwaDgrUmd2a1grNzcvNHVnL2ZmcnJqZHd2MEpqUG1OTEROZUlwc1g4Wkd2WDRRSTRmSW9vVlk5WDVrcy9OZXNCTFE0TlJpVFEvbm5Wc3QvUlgwc0RnNzh3dFdhYlBtNE1xZDk3WVY5ZlJqZlMyMHVNd2taNXpTOTlEV0M4ZDlib200S1VacUhOaW9NalBHY0p2cDhhK1QzOFYya1R6aWY0TXJDbTR3ZnpiOXNTOEk0anltbC94c1Q0Mlhqb0Q5WWtrK0t4bityRFdNMGtSUGpXbTZTWnYvMDN2SlBUOTNPdFNtakQzMXR1UFhBOVBFSGNjYlF5SHNCS2Jmb1lDY3YwYUwvc1cyZG55cWVlNzg4VThwYnFCRDd4UkNlcEl6VHNaRUZNVFkxdmp0Vk9nUE5lVTc0aTE0cXAzdkc2c0JSSlhHN0pTUmNjOE5nMk1LNCtHbTlqQ3c1SnlDR0NPblVBTW1Nekd5TmJEOTNwUEVkVDNsWkd1c2hrNml6NG9VMEdsakhZelNvYlJZUXlFdWhqSG8zSWVpN3R3M2Fya1dNY2JIQWw5NXgwd1dYWFRvT0dlYzdIN2tSR2VjN0ZCUlNJVXdOaTB0dU5sU1ArclFHb3B2U05jem5NOXpLK0NvRTU4UmZmQTlLa29uVDNYY0J4bVJuUXltRU1abVFydmQwcyswN2x1bjFKVnVKL3dOeldSaTg2bVJJeTAxK1FMdkF0K3pUa3VqOHRjR3QyNmxYL2cvK2ZCNGhsQVRmVmF5b3kzSkdTYzdUQlJTSVl3dEJWWDc4M2pObUxETlRKMWNjeVBac3BVQ1dwNjBkS1FYU3Rmem1DNnZpRGNiU2lGM2t4VXl0RU5pQ280THJycUd0ZURaUW5EQ2JkUjN1c3daYVJHTXJRUkZWenYrYnVjTGRCbGZIUHlJTTlGVC9NMXo1bFlEUGs5YWxvUUhNTHpYcnRHQTMxYWNaR2VDV2x2Y0Zja1BSQnBDejJ0V2tzOUtobnh0UVlDN0djS0xCMVVFWTNXNWIySEVYR0orRmwwNE1qUjJvTUp0cW5xb2VHcXpMODJWRnZaeUlLTzVqaC9WQzhKc3R4YmttNXJacm1iUDRsbERiSUd0N1VLSVNITEd5WmlJQWhqckJhYUNPdHU4ekpHL242Wkhaa3dWR3huemxBSmNyclJjNWc2Z3VFQlZoQnVjdWxiUTNrR0hqaWpsdGM3L3N3SzJ4TXNGdWJMRG5ISFdjMFdoQWkrQXNiWmY3ekhsYnVndmtlTU9abUM2UVMxbVRsSzU1dkY4YWNHUzdpTHFnRWtlZGozY0M0RUpoWDJXYVhUZmErSVNTLzgwOVZsSkR6blVvZ1loaTFVOVZKcDFSZ0dNRWYvYk9oVjN0dzgxZkh1VHZRWjBocXRPdnJTQXhXWDJlNjN4Y1lNbm55ZXVjNTJiL0VWUjdUbVp1akN4QnJqZUtZU2JpK2FNZzJWMFh4VmNjNE9sNkpoRng1ckRvNm9XRnhyUGx4YXNxTkdzMWNQYUVZamtScUhzRjRQc09uN2k0T1kwSDh3WHpSa0h6Z1RyaXFTbUJtNENVekowYlBUbFUybnBVS29sUlYvd2lWKys2OTFKbFpMS2M2WUZ6aHJya1NTME5UYjI1akJxZ2t3a0VVbG1CZ1hGK0t3d1Fqc1lwVUtGbVFIcDhTQnlad3h6YVZVaFljNDdNdUlnUUprc3RmemJPYVZtWEpTZENKK05xMkZTbGpNdElOSmRZVFcwVE9wR1ZXZUlqVTAya3RCUW1GMVdIUjFhTTFGa2gwQkFvdnFZUVY4azg0N2t6UmpZMlZONFdMdnFKckRjc04zSnhMZkt3bytjOUdWQ2piMlNmeFdOWjVZZmJXZXd1OG1iRm5teTRYU0w1K0pBUkdWa1RweUU1cHVQeTJ3MU5uVnZZRFJtSXdrVlJlYnhRbnhXWEtxYkdEc0htVE1RQlRCdnhyQzhMQ3U0ZTk1UHZ4UStPMklDM1ZacXlpZzJkMVdaY21QaVkzUEJnaFRwdkdrSnN5aUlPOVRwYXkrTFUyRWxhaHZiRFc5SXNwQ0VvQ3VQU0NFK0t5N2g5RndsL0RYeTRNVUhNMi9Hb1Bib0t3ajVPS29FdEFlb2drR21uekdnUzFoWFFMQW9Pb3czQ0lNbDV1bThhWWtaT3Qycmdzd3ZpZGkwbUNHMjJFRlFGTWhJTzJ3anlVSVNFa0Vlc1RWMDZGUHZybzBJdTFqT09JR2g4Mjg5RVVDYzFZQTBzSWRiRDJTNVNheFF5OEVDYUIrcXdieTA2YnhwaWZFTGFZbHhQeVdXR3J3Y3h6a1FIelhpR2Z5cE1WeGtJUWtPUHA4bjVrUnluQS9vSU5RdG9Ob05adWFXenBreERJaStobmJ3R015ZGlMcWw1RkxRZ1JRdGNZUUt0aGZwNTMyOU52enp2cWpoaitSRlM1dGM5U01TS2VVN3M0ZHlxWjBXL1dzbFNubXlGYmhtQnhEakpDRVFubTJraFE2OVdRZ0oxQmtuclBiUERYVytqT0VzcGFPOHBYbUw1L21odGNWcitlSitDTVNNcHIxWGlZcFBHNkwwbG5uUkVqMTBKdVZyTzlTWnp3dVh4STllVXBRbnZKUTlKMTdoUzlKRWpDUkNkYzhvbzRLZjQwWWh1Sm5Dc1JCTURFbStqT21IRGpib3B6T1RMVVczeC81T0h5SU9rTG5SMG9yc0w1Y2s4ejE1Wmx2VTZRNFMrMEdNSkJMYkZsU0IycjgzaThGVkszVFZ5WmN4L2REQmVTNXFEVEFUOFVwMCsrbVdmdVFNZmtNUE9qZGFvbGVkV2NtOGNtWmJlazVQWUh4dWpDVGlHeFpZMm92ZUkyUk1CYzRIT3htRGpBT1hLMlA2c3c0T1dLZGJ3ZXRrcUg2bUUwTnV0TFFqVDZ5SGdubVlwQVZOSzdzaW1pS1NvU1JTWUUxWGRhMGdteWoxSnk3UUp1bzR1VElXMExCNUlzZDVaQ2VkOUFPMWc2OHlCSXJUSkhPakpYcm9jR01zL2FsUEJLMWJHeUthSXBLaEpGSmdUVlVWQnBDOVZBMkdyM3k5SURXNFMyRytqT21IenVGcHpUSVpicDV6b3lWNmVxaUw5V1ZCTWRTbzM0ZzE3endaU3NJY2FicWFNd3FUNlZxbXJ0Mk1NSENrQm1UVUlJbXgwcXRlL2NpVm9XY05iSWVXdzJTc0tWdjhjR2x5RHZZNXE4bTF6R3JrUmt1VWlSZTNZaDV3MHFibHhwVjdvL0lpczJlV2tqRERtTDVXb3lnbEFUN1ZKclNVNmNsTTN5S0pzUW85ZFE4OWRHQjJxSVpwMnRKYmU4SVZJM0xnbTlPUEtFcWRuUmN0ME54dFJ4RFRGQVhLVndGbmh2SWh6MUlTRWRTZU5udkJRRWtRNmIvb1EvNkVWSy80OGtXaWEzWU9DRGxGQ2dCcXBOeXNxc2x3UEpHeHArL0YwQW0zaThvSklJVCthalZjdFJVeUwzL3p0YmVIcXlIbnFiYzkrQ3ZoZ2tXdi9VdGJid2tYcHN6Smk1WVl6K24yQWFkeFJrNHNhMTYvbUhqc3dYMWVyRDdMbjd6MjFyNmF3ZUpaU2lJRVBKdU1sV1FsUWFUL29vK0NpVmFFZllIWG1qQlRFdWljSWprSTVmbU4wdEZEeVZXaUJvd2RHa3diQW1JQUlUWVU2NktNUnpBaDg0WDErOTI4cC9FTjluZnlZdVc1UUI3V2JWK1gzUFlmSWZlMWQ1VGF3MFJ6b3lYd3BwSkttMVM5SGNwSnFiM0xxcFI3UjgzalpiVzJGKzhPSHRHY0dUS1VoQVpuRmxrbEF5VUJ0dlZpTm9uRU9ka2pDVVBuVmpNbGdjNHBNb3oxdHJDYnBiK1NDV09IMGZaSFB6Q2tnZ2pSTXpkQ2xiQVVlZDlkS2J0ZHA5emFkcHJTeEM0YjlINFhuaWJoWmJyRDJpOE05cDFLZ2pRbHFJaFliclFBY0RVQ3B6emd5QXVCcHIwNTdzbWJjQkRZQ1RkY0hGU2RlaGhpaHBJSTQ4d2taMVl6NElPQUkvMFhSY1h5ODc2dm5lZ1czZEpNMHdLQ2pDeHB6OSt5SExIUGZjTXZZcSsxNzhzTEprd1lNN2E2NlJBU3NobkVTWjJrbjNNekY5enhzZ2p6dXNZL3k1azU2VHNsZnJPTUFxYkwydmZlakhHbEczQkt6Y1JvYnJSZ1c2QmJQQ2hCNHZZSm5BVDV4TExpbmQ1Nkd4Q1A1b05POUJXZVN0Z3JMa05KSklwcXVBbzlUUWNJUW9yMFh4UVZHM0FoYlNTc09vdGlMeU9hYVNOYStmcHFRaTlNN2s0YU9pYU0xZVVzNlVNUVRHZ1J0bnhUNkY5WGFTT1lVbmJkeHJQdW9sRkRVbkZKY2N2d242cWlzRzR0aXd3djBxQjk2QW0wWGZNT1BjRUtKdW1jYWNHWWpLS2k3WEx0T0RVaGlITGIzY0pPd1FjMDhHa2VCdVV5dGY4Y2lqRW5JR2NpQ1FFdGg4aTBZcm1LQmgvcHY4aWIzUEhRRy9jNkNVT25ickRyWS9BMFRwRWNqL3U4Zk8zdVA4TlJZOStmNjA4Wk1kYjA5WDQvQURXbFJkaFRaOHBwTXRoRGk0N1kycTY0cjk2Mk1EamE0ZGxwNHJpUGw3QTFHNTgybEZlbFZoVmp5K2lIVVlrVThieHA0UWQ0Z1ZCR21nTTNUbjJndkFYbVNXOGRuc1YxU0hPYTJYUGxmalNwaFBldVdVaENFcFpETEVPRGU4TFF5ZGlUSUdub0dERW1keFhKb2cwaGRIY1VYc082YXlhRVBualR6V251MCtjVXBsU01rSFVhVjhQMVo1SENtU0c0NnJDNkg2TkhvQzJ6ZzZFS2xNZnpwa1UzQUR6Y2ZLbnZraE9QT1J3NTkxbGg3WUNPa0pBamFKblpTOWRDcTA0bWt1QVN5ZU1KQXVsa21VbElHRHFWNGZ1Q2pyeFFUL1pYTW1JczFjdFVJWVRLcmVWMGVMQzlIdzU4KzR3UXVqMUJtTVhVaTIxL2NJUTQ5VzBVYWpZK21LMlhKOWo2OWZSeGxRSVlJdVJPeXlGZlVNTEViYmw2bHhjUzhxT0VmSUNXL3lEZmVMWldIV2dEc1BUNGcvdUpoSzNRemprTFNmZ3haWng2TWxvS3FUSEZENTF5UzJjR1NZMUVOQWoxWkZIQ0lrYU1vVlAzL2MxaVVpR0U4dFp5K3BGQXRyZGZ3SmNPTmhtTWlxczhPN3hLZHlsME4rOFBiVHFZWnNPYUFIb25iVTJueS9ZM2owM2xUa3NuUEFBNFFTdUUvSWQrK1RzSU9Hc1I4dnIrL0N1NUozbVpidVVDRjZiU1ZuTnNNUG5QalRRL0MwbFFPTGtGM1FsMldHVHhRMGQzUWh3V0UyMFg2c2wrWUVhTXhXemEvZEMwQ0JlVkt5cXdnTkRscHZJUERmZEFWMjV0TUFpM0lITkZNejJ4VDNaclZPTno1T1lYVC9xczZkRC9jcWVscGg3eS9HUXVRUTRzdkJjcmpCZGNTWlRlZ3c4ZWE2eklVMWlNcU1MRXJTV2haU0VKQ1MzN21ORloyaFJ0L05BeFZoSVlvb3NmT21hTWVWWTNNNHdoaERpTmk1YlExOUtscGJkZGNRL0ZzR0dJMEFodFJyeWl0ZkRadUVLT1E1MUlBREtNNUU1TEk5SVBoMjVPV1Jnc1Eybm1CbVhKaGFKU3o0UEdVcFNGSlBUSXNzbGRJMVM5a1ZHSUhUcVRoT3FVTWd5aG51eURiY2FZYTNYek5ZeE9oQkJpRGwzbTFVdmtlQitiakdObmdTMUZFOUloaGM2bzI3eWEveG5lNEZPZDd2RlA3UG1ycFUzbFRrczdyUGJnTkxKcmlEQms4TkVIdW0razRZQ1hVUlcwTXFQSWJPMnBMd3RKcUNneWpxTTNpQi8vOUtCamgwN00vbmc0ektHZXJJSXhaTXluSTFQYjYrSmhoT3IybzN1MDZreTJNQkhWeVp1ZHovZmtlOGEwQzFWMThCeWNCbmFDQlZ1MHN3MStLWmlkTHAwekxSQkVQNUtnRmNvQU9hTGRxczZpM0MrSnRxaUZsMWtYa09iVWw0a2tYT2g1L0w4ZXhZb1BXWlQvb3E4U0VuRkRCN05STlZoZm05WTdSV3FxaG51eVVzbU1NY2Q3bVdyaURVY2JTdU9JYUJpaHVuR1piSk9IeU0wK0p0czJ1WmNjVlNXUUdXVmZKM01SdzNLMDc4dEFva1VPbnQvanFvWmdvV2s2WjFwaTNXcm4yeGd3ZzMxS0tpU0JOYlJLbzE1b1JoMlNEc2xYZUIzK3pFUVNIRmoyejJiNHQxT1EvUGQ5bG9qeVgxUnF1dEc0b1RNVGxvM1NmdjZOUEJIaEZNbUxsV2U0Snl1RlJvekJiWVJzb3RGODgvaXhJNlZ4UkRTTWNFWHRDWk8vM3Y2ZFBkcDA2ckhCWDdLSUI2Y1M1U2VIRGI1YWoxWm5vNmw4Q211b2l6TmZXaGJEeGhtUFZmcVllblRBdjBEODFHT0QzNmtxUmRDYWJ5aEpKYm9XTWx4a0pBa0ZSNmJSUzFGYlR4ZExiNTgrSS8wWDNVcksvN2loc3hXMTMyZnRGOFdjRStFVXFXRGgwWEJQNWlWMDZ4eXhwM2FydUl3eEpkMHFjcm9maEZsbVg3YU9pSVVSemhrdDJocGJob3RCYzJoMlJ4TlVaSlN1SEVJbXRCeDY3Z0dwNllNT1lWbmZLS3hKeVZzU2VqcU1jMnZjMzByYm91VHVhS1A4RjhOdFlvYk9GTGVMaFZ2Um5NcHpYbjZVVTZTbVdiZ255MHBHakRrNDBsTVdGMi8yc1MzZmthMGpZbUdFMC9FajFJT2pzV1c0SlJwN2oyY2tqVlFzUkpCbW5KMEpMVjIyVmh2amxCVTFESHVGWWJyeWxvU2thcGpZUElFS01Ub3d0endjN1hhaGMzVVgyZ1c2ZVEyRzl3a0lNVU9uUTFVdTBhRng0SlhSQ0pacWw2eFBCVkVoUFZqbFVNSTltWmZBNUdQQ21HdDFjOHJ3bU1FVXQ0dldhUkdDVW9Fek11TGFNbDd1c3VTclZRbHZZbWRkNnlsenJadC9sNjkyRm9sc2FHbUY5cG1HdERFRDE2VEc0SXVkM0g0QVJzNlNDR0JMbTB3NFM2KzQ3a1l0L09pZS95TGNnc05CcXUyamgwNkNrbUNDS3p2OVRwR3RNREpGMVJremRNd1lvMlorN090dWdka2ZXNmNEU0M4MXdvYkJ4c3I5WmkyVllqRFVRaHQ4YUcvWjFyVkp5Ym5zK2lNRVc1MG1uUWt0SlhnS0RCY2E5R3hJdlVDREFVckl2VUJlenBJSVlFdWJqRDlMbDl0c0Y2WDZMMDdkZFNVY1BpUFFSZytkZUNXQmM5M2RHanFPM3lueUI4TElydHhYNWVoaWhvNFJZNEJEblJIbjI0Q0kzUUg5NlZJanJCanM4dzZwcy9EOE1TTjc4clZxRDVFYmZKSHZIWmZaVkRWM2c3WEo4bDhtdEZ3eU91RnB5TVlpdlFrOTdDNHJlcG1xZ0plbnZxSWtvU0V2UlZiQ1dYcVJUY1NSL29zYVJORkRKMTVKNFBUNHloWGxGS2xCRnVPSVk4WVlZTmJnaTdWQ2ZSVExQWVBOa1dhc1hncXZHeUZTMldpNDdLN2dEVit2a3h0OGtWOTNIUS9ZL21WbE93VHJ0Qm1aMEhMb2RvejB0TGduLzhZNmJZbkJVcVZQTjhoRFVGR1M0SmlIZTliaXAwenYxY1lvLzBVTnpzaWhNeFcveE10WDI2S2NJalhJWW9hT0dXT0FpUTNFMVBHeURyZ3VUek4weWhySHptRFRPdDJsVUNreWpkNkFQdDBnTi9pQTdPV3puUnBWbXEvaWdMbkhhMmIyeklTV2VtaHpaVWdmYzF4aVhxRFVCa2pGd2tPRm4vb0trd1RIUE5RejRZNE5UOFBoUlBrdmFuQkdEcDJFK3pXa1AwcVVVNlFHV2ZUUU1XUU1NTnZrelkzSGRiQzFlWnFoQTgxY1l2L3UwaG1xdDA1QlFxT25ISTdrQmwvbWU4ZmxGc0I2ZXp6YUxyT1FCUzFsSTdXaWptUm1TdlZ1YnUrS04rRm9UWEhxSzB3U092cU04eEx1Mk9ncEVwS2I4bGpvVVVNbjRYNE5YSHl3cmNMVk9FV3F4VHl1Njhtc3pKZ3hUUHN0eFdHR0E0NTY2aERPK2tuWE5lMWdmK1BkVTRBZGkxSmYyZUR6ZkdqQXFoUkdIU05NdWZoY0IzYW92Q3hvbVI3V3FvUEpEaHZ6N2c2amZNMzNnVy9Sd1lTRUlpUlJldkgzdnU2dTRlNFNIVXBnK2tZdHNxNHZZTGtmVldZRkhPOThmVHVxV2RUUWliOWZZNzZsVHNXQUxSZWhLRVFzWDllVFdZRXhZNWoyeVcvL1VDd1N0VkNIY01KM2VGRnJpL2dpZGlaYjk3dEpzTG9qQ3VRR242cjJXRDVzaHF6NE9wSzlEVkV6czBnV3RGUmkrMDBzcWIyQmMrbTR6NnBBV2F2bzZlU3BMMTRTbUlScFNGenBZNms0ZFdIOFJaejREYVduUExwWTFRUmYxTkJweEpyUTZrRGxnOTVTdXBldndKL1E5V1JhdzV3eDdFa1Jmcy8waDlBaTNGSU9MMzc2ZUtyY091b2Q5ZDNVQzYvZHZzdnpvZDlqaW1pYTV2bVhQSitkVXV2NER0VnRVclE1WlNRTFdyUTNZNW5SOVNUNUxmSU90MnJwc1FldWlFYnkxSmNnQ2Jvb0lZaUdaeE5oMjk0bzFNeHhiNXVYUnZvdjhncmVNMkxveEhvTDR2MWIzOUx0dVhFRklPdVMycDZNaXVhTXdlcFd3dVZxcG4xVWkzQTJkbHBnZEM4ODl2Q3FZR0IyUjBURkJwL211UGxsZnUvczFHTVBWMFhGRENPbnAyVXErY0xMYUhvL2ZlMnpzdkFlRVpXblBtVEZTdUpWcjI3Nmxpc0Jvc0JJN0ZuNmI5aTZXT1hrUlBvdjhncmVNMkxveENrSnlxK2hzNGpQOW9lWnhXZ2QwUFprK2lMaW9CK2dTeWI5akRHcjJ4Y1ZLNnVzcUl0cEVaWU0xTk1xc0xrRGtXcW9PaVlsWDFUSU82TGdOS2ZsMEd3SFlrRDd3NktPYTZuMWtncFZvb0lTd1RCTGNUNVZHbVlXalRsTHozK1NkbWNpZHlLUlBvTUJhdlJESjA1SjhISE1JUWhYVlVEeTlLem1odVBhbnV3NEtSaHo3WTlibXRlZnc5aVFvMGU0NW0zZXRVM0NtWlVOa2NjTWhEeWw1UE9zM0o4S1RuTmFlbUtYZVVyNlNuSUUrRjdXVmFqU1ljRE02cHRwZFhYeXpZczZTMy9wWC8wODY4M3FQa1ljNGlZZjFkajNrN3dKb3BRRTVULzRFM2ZnK0g0MjlSS00yelRZN3F0eXVlaDdNazdjNjd5Rzc2bGh6TlZITEVsVjRqQUlGOHhPWnB5V1dwWEgwQWRFSE9wWkpjNXI1UDJVT00xcHVaUzhRVFVrZTBxT0FKOU9WVktsQlFUMTlRMXRRVkdaaTJUd2s4SHc2dGY5MVowdGI5emdJVGlUUG9ORCtiRDF5QU5CVEQvNTJqYzljcGZFcEhZaDZoM0Q1eldGR0ZsWmJIajBReWNOWXkxbUZuZS9rL3pSS2tRL0RFS25IdnQrUS9BSDdkR01sOU1tL2l0RldINndjczdwWVdqcG5tUkYxQ0lkQVpPdGJmejMzamgwSVNkSUFxYU1IYmZpR2Yydnk3NFlGYnZLU1pNK2cxclA2ZmZ6ZXJBUTgwNHZzdGdsWkZFWWVMN2NHdEoyOHZTc2RXUmU1N0QxUTZmT2dVWS9yM29Rb0hQZlIzU0cwTjdRcU9MZk1BaWRhYktCcG9aaGd1NVNNTWV2VTN1Nm1KeHdRcE83RjBOSXA2ODJEQzJUWm1ZS0UrSldxTmpXNkZ0eitDV3Jva1dTSkpZaVg1Y1RJSEtONE1kTERKdWNBdFZua09kcG45cWhzNWFJS0tEaUV1WXhMUTZacVIwNmFSaEQzVDJBYzYreWJFdkFVVEV0UXVTNGY3Z0FBQi9IU1VSQlZGVHVoaTYwaklLQWNmb2N5dkRwNjMyNnhHM0tlaXhmSmd1SkRVTkx4MVFkbWN4QnM0ODZUVHJienFvOUlFa1NIWFdjSldQSnZNWmhjbitXYWk3Vlp6Q1dFdDNRd2RTZUdKNzFRUlVuSzE5dU9LSHR5V2tZOCt5UFMvVFhtekRZZFdrUmdxNUpLYW93bFlHY3JYMWtZT0pjeG1LbGJuMVlmcUJ1M3NraGFDbXpkVG9Ud2k2eEhRcWhseUhXVlgvU0pFbDB6OWlzYzJ0aWR5YkhRa0IxcWdGei9SZEZuamF5b3Rtd2VmYmZXSHk3S2pURlBLWm1oK000Z3UySGN0TXc1dTdVMEpGeHQrMmlmL2lHNE5JTUxVSmE4RlhMOUw5SldHRERoYjJDVVZQN2k1dHZBaUc3T3NQUVV2N1Z6UEIzRHlnbytucklsRHFKSkVxaXAzb2haRVpOVG9BVW44RjRERjJwcTRxdkdGZnFNNC9GVllTcVpUdXVQTEdNTFRkMHU0Qmg0NzFFRXR2bTFBaHhEeWliSmFieHl1d1hmTllKTno4V2UrYUZaMHZMaERzMTF3Zkw1UzMxc0pnb2lUTTM2NlQ1SVJTZndlaG01V2UrNWlWWVdsNy8rOC8wb3l1WmxKaVpkWjc1M0lmcjhFTDRycTk3eGdTbXZvNzNXYXBwdXVxMHF2bzZJamNMaEk3ejZUNEQyQ04vUlU3VXBjckxGOWlLaUp3dExRdVBNeDRYeVVtUC9JWENicElrc0d0V3RDdEt3NUdNcWo2RGtRU3VpQzBaMjhORzFrc3NVSndpbyt0aTc4VERmblN0aEpLNmF5QW90NDhjZW5WSmJNZ0VvY0F3K2VqZ0xlcklFUVZuRURsaldtNXJQZmlqYWJnK2M3Tk9HbUp4bTVUMFg0eHN1RUt1UFhUbHppdjNYdE9jZHlJYjZRcWtXVWRYNnVYQjIrYmFsWHZ1dW5LdHJUbnZ4TFR6RmZHTndpM2s3dmFtcnlTY3lBUmhHS3pOU1N1Qk16ZnJwQ1BZNXpPWXJtbjYydEtzazc1dHVoWlBjSzNhRDEvN1RMcVd0dmFaU1FEYXlZMHpRejdpaUgyT2lDTk9xeVd2Y0FsMHp0aXNVempES1JBU3NwbWl0cTA2WmhLQVdhYy9aaXlic2dzVGY5VzBycTAzZmhJNFYyYWR3bjRlalZOa1liZ3Rvbk1pZ1hObDFpbEtwbGh2MWdOT2tVV2h0bmpPaXdUQ1pwM3luOTQ3dVB0SC9QVC92emUxQm0vWjgrV1Z2LzlSOHVCUCs3SXVUa0xqRkhseG1MT2NaQ01CbUhXb0E2ME1rejJDenhrUm40UFFIK09yUGkxeVhKVzFuSGxVdTBMSXU1U3NDeFNGMmpIb0ZIbUJ1TE9zWkNJQm1IVjJWVUQ0Q05jSGw1Mm5mTzZNY0t4OWhlTzh3SGRQV0oxOHR1K1VYbmxCRmR0aHAwaFZSalp1SlFBSllIN2RWQVJSNmhIMm9ZMWJGTy9KY3ZPWTdkVVdGR3Y1RStUZHJGWDNsSzR1Q3VwUmlvYWRJa2VKT2t2TFNFZ0FacDFWaFpBYU9lclRKTDZrc1VtZk5NencrNnBxY212WGRLdkJTYnZQNmx5MGZ5R255SXZHb09YbjFCTHdtM1h3eHRXMkM3SW03MlpwRFBwdTNveFlZaTZMQzdDYSsyN1pCZnQveG82SUYweWFGNU9kbnZJZUdiMG5scjh1T0NjdWNKcmdUcFRUYlY3b3JQQzkyMnZVbDZSY0NYM3A2NlBDaXk2bUNDMVg0eWtCOWFJbStxR1JIVThNaU82NzBSbXVnbE9NcDAxdm42YnhIY1ZXTHpKNEVEMFU5bUVsY0k0bEFMTU9YcTdpQWJ1M1pTOE9wZlZWTjlyeFZIQjRUWVM3OTg3enBXcEZiUEE0Q1BycWIyUTRFTFZzeEVyZ25FdkFaOVpCcnhjWHFzQ2VqbmQ5YWRqeTltUTRCL0hTUzN4ZlYyZFdkN2NlLzM5SDVNanhHWVo0ZGZ1MEVqaVhFdkNaZFhBUHhWWE9CWllqVHluUThqWnhHRXk3WHVrc3Y4NWdqUzgvdkpsOVdnbU1pUVNXVkxOT1UxbERNSFM4N1JtN1k0ZUs0elcvMS9la2dsYnV4bTc2MnE5NFdmWmhKVEJlRXVnb1poM3MxK1RkbDFoalBIMmE1a01JR0RvNzR5VW55NjJWUUVBQ1hlVnRIZHppTEF3M3NIWHl2Vmlia0EvMi9jM21NTWorM0o5bFUxWUM0eVVCMWF4VEUxc3p5QUJLZ1dOWEZFMGMrNDkrekNjV09CWVQ4cGFxTDIvSUJJVmtnNVhBT1pNQWVydHExbWxKUFFDOSs1NnJBckF3SVJ6OXRESTJvSmVqSWZBYWdsTEJQT3BDc3YrdEJNNlZCTmk5N3NLc2cxdGlGVDlvN01tOHM4NTFqNmZmbE9PQm16MlBxakp2eU5pNUVwZ2wxa3JBbFlEanFHWWR1cFRzaVFGUUVldVJzSEh1aTBJNDRyaEJubzFrV2JxWUI4ZytyQVRPa3dUWXRvemJhbkRmc2FKZ3c4ZEdoQUgwbjNrOEtiZFNUclM5dkkxMEE4WFd0aEs0SUJKWVVzdzZoMktMUnBuYlVuUUduL0xHU1ZWeXpUOE1kWTd1M0pYRTI1aVZ3S2tsMEZHTW9JZ3IreThzS3pzQy9NdGFiUENJQlFvRms3L0Fzand0bktocEkxWUM0eUdCTG5jTEFMdHI2cjN0Y0NiZ250TlVFdVdYWUNnRnJuWC82OWZRd1ZPbHhUWllDWXliQkhySzhRYkQ2SWJnbitvTWxrVUtrWW1lMEJ1STdHOUdwVTJSNHBINXFOZDF2dDYrcjhObFpKL25YZ0xDVVEyY2JLbG1IUmc5eFh0dExwY1lUSUVjZkxtU2hOOTA0NHByREt0UTJELzNBck1NV0Frd0NXQmJSdDhqbU42bnFicDZ1dW53ZHc3bTkyZ1pEUTF1STNYK3lNMXcxRmZqZUpaOVgwZEl3a1l1c0FTd2t2d3QyS3ZzVUI2eGhHelRKd3NOTHpGRkJuenNkUGlxVXlNZjhHcGg2QjE0VWZtdzcrdElXZGpZUlpVQXZHMnVncmZ1Sm1Xd3BoeGM2TGVlK3pRVDQybUhQaEdXdkM5T1lyd2R1VG5VajJlRFIrM1RTbUNNSkFCdkc3clFORmNwenhWbDZNRDVreW1xcVhQT0RVOGdTNTZHRGZXSWw0V2hVK1ZSKzdRU0dDTUpZQlNzZzExM2dmSEdFV1AvVU96WHBPNmc0cjFDaXRXSlczTktpb0p1ak1SMk5xeitOOXp4L2JOQVBmbWhRdkRQditxbkhybXlWd2lxODRoa2hYbXRUYnI3cjB2S3dhWHBqUTdrQ2ZQT21oZmJrcWJUU1hkdE9vK3NaMER6ZDBJNGN1L2FHVHgwejEzMzVyYUJMY09LZG8yUTkrT2o3WHdia0FFTE1TQXdyYW8ralRFMXg3Sm9qVzI5RmwwbkFtek8rSStDL2RwN21VQndwWlE0MXpRSGZaYlhrTWVmR1hHVDRUaUtyMHM3bHpLenNPUkdUcExva3YrNDdKUnZJenNsY2ZqTUNaTUg5dWw3d1UrK0tNNHo5QTRUemlIVnNpRTBoTHZBQ2psZVpsblQ1SGlmUmJCUDRMZE8xY2w3dkN3NElLenk2RGcrdi9SaTlLNnJuUFBuOXdqNXRXL2hxWXlmVDVEL3pDQis5T2pXM0JhMklNbUhYS1VhTExCcHh6bGtRNmQ3NE1yaU9oY1Y3aVY0aDVzMUwxMEtLdHh4b09PTk5NY3BrWDhjYnlsU2R5Vit3UmE5bS91ZGVZbWoxSFozQms2NVZaeG01bkNzdCtNSlB5V1UwL1JtOXFwYkRTL21yTE5Zblk4aHgrbDVZOGlaYi9OaHNualVkK3M3SCtPanlVdVAzV1BocUtVb1NxYVYxNTB5RnNXdDNpL0Q5S0Q5aklGSGdWc1R1NUNvR21PY2oxbHp6N2w4d2lXdzV1N0ovcGdNeEQ3c3llTXFLeTF2aVgxQ3VlVjlqK29MbnFHSE54Ky81K0tYMS9oMEErYWxJRE9YaFB5MDBTVjUrTXdjU3dCZ1haeDlBd1UyQ1FsMHlVNjU0V29Fa01JTGJQL2VLY09wYzFNSXA5dzcrak1rUHQvdzl0cTA0R255OWowc1Z0OUJqdkFZNjdEMGQzZy9jSmVMWUZidTNYaFdSczlwaVdTK3VFMXlzeUNGUkVaQ0toZ01yb3hxRFpZRlVtaldIb0xWNXM5RkJyUURUVEs0MGlia3MwcmV2MFExNkY5T1ZwVzhzWXgyYmtDQTRuSUhybTdKWGhRVlJSMGo4V1dQeHcvUnVvcjQ1UkZJUGRVODJsZXlKbisrUGZqZi9yV2s5S2Yza2dmLzBqOUt2dllON2NGdi9aelNia3lqM1IybjdWbkFJSUcxcTNtSm9hNW9pVnZ5KzJCNW9YUGg0dWhielJlRGhUNitFdWh0VU04L1BxMXNiZWNsaVRaMzN3Q0M1bTVlV0FKd3NRVUo1TmlrbFVCV0VzQzBEUGVsSFE5Y2F6MHJ1QUU0SmJteVllaHNCa3J6U3M0VXA1RElpd1VMZDFRbE1JOXBHWDdrM3RVbVpXa0R5NWhnYkowa3hCWmY1R1JXUGpIdUtaOFBkQXQxckNXd1FKMlUybnh5bmh6a0pReVlxT1Y0YWZmelFoT0F1OExuaEVDK1RWb0puRm9DaS9SbU9uaXlWUm1rUy95YmQ2ZUdHd1FBODl1SFJONGZpVmpPa1RvcFNpR1JNeU1XL09oSllJbHUxWmE0dzNsK1poMjhlSGk4VnlEN3BaOXAzVjExbXRLWVZDQnVpMm9zSk5DNUFUYWhpSHFXY1p1ZldjZUJZK25KZHhjbTB2a2UrVS9ObTNpTmNiTXdsQmJSbUVrQVpoMTRWYUJiTTc3ek0rczRIWUx3WDMra0lQSFd5Yjl4U3IzUHFBZXNnakJiTk9NaUFaaDFFT3JlRzJINW1YWG95a2JENzd5aUNNayt3ZndWWm80SjZSZUJ6dUlZUndtNCtvRkQ3MlgwM013NkVPMldPM2FJOHFHV3ZBU08xeHFxZ0kwWEh4VTdiRjdJTE53TElRSDZLa3hTdUtweU91OU95M2dKbmI3QmxNYXNreHJWSktmdFFDWEFNSjRPMjZ6bkQ5OG96cy9Va0E5YmJWUWxBT3RKWXZCOTJJR1pkZGhoaDZxbDA1aDFVcU55Sm01M2FhT1dwTFFoSGJhR3AxaXJGZWRubXBZaFczL0VKQUNiZldMZ3Ivc3gwcGxaQnpIc3BwWWRKNDFaSnpVcVlIbkJIWXk2VFlZNjFiOVUyT0FLdnNlZ2Q2MVpKNVdVeDdweUQzM3pmZDhXRE4vK2lkYzlLb2VVS3FBNWJ3MnFNRFZ1S3JOT1dsUU03ZWQvRVhTSXQ5dFZTaExpYWJBZGN1Y0l2dm9rd0xiRlZnS09jeDA5MDdzQ0lDQ08wamZSM2tmRHFsTFM4YXp0dURZSXNWUm1uYlNvUEt6ZlNZWjZNVGNOdGpyZnA3WFo3WllLdXpacUpSQWxBYmF4Y1hjcjRTb2ZiN0toYzZDVWRIZmRCSlJSMk1pbE11dWtSY1d4OXZpYXdET01uaW13d1VwMWc4RUVVK3RHd0cwbEt3RlhCZXdOaDdBNFNreEI3QzAwckxpMzZkVnFVQk5JT3JNT0JaWUNGU2RuVHZXaDVwbkpUM05zT09vY01IaUlMQ2NEdGpXc0JKZ0VjTkVBaWZIaGZDV0sxUTFkZTlXVFc0ZStpcHpPckpNRzFiZklud2V2T01pRWVjd2MyeUpmYkM0clYvMllJN0kxeDFRQzJLVDRUek1CT1hSOVpzS1NzTGFqdnoyWHhxd0RzQ2xRVFNuREZUN1VBWnFNa3ViWWx2aGlNeGMzaVJnaHRaWEdTUUkxREowWUZWYXB5VFczVkNoVHd0cU9EdjNsTkdZZDJ0b2MxYUs0TjRUYWtBUlNDc1E0R0dQREF1b0NyU2gzTXhxanNSWEhWZ0xRbGNXZXcrRTRzQ0dFYzFrYWVYcUVUTWZzOUVRVEpXS09hczUxekdadGg3MXYxUmpiQ3VlL0ZqZUhLSHpZcUpVQWswQWJZMGNPanJCUXV1U3F5SnlUcThFS0laOU1ld21iTWFxT3NnNU9EdnZtcGltMkd0ZCtieW1jQ3BadHhFb2dTZ0xZcjhSMnpnV2x0Q0sxYmZob2NWdnA0RkhRZmZuR3FMcktxbk41MkE1dGlxM0c5Mmt0YXRhNTNVZXhUVmdKUkVzQUdpd3k2RWVYT3cyNUw2dnRpbnJVY0hKVnBNd2l4cWg2Y25YRC9mcXJadENEdFV5eGVYY24wN2VRMW5IdlFoQ01UVnNKUkVtZ2gwRndFRldJL0ZtaFZuTWFtN0plMDN2eFFPWWt4MHhScWFxdXhqRHVuNHdVUTJ3ZGIxbGxybXp6UTJOTDV0N1d1R2dTaVBaWmNUbWRseloyR1lNckFUZUhwSkNISVNxbzcvb2M2cFQzeFRDZVR2RTB4TGJrK2VFdzIrdUNvaFpQZ2NwV0hVc0p4UHFzVUlsczdYaHltU0pWTDRZSGJJN0xNbVVXTTBTRnJkWU9CN2cyL0dkSURMRmQ4b3krUFdvUm5aR25PVTZCZlZvSlJFbGdDenMyZVlnSjF4SmVuaXRrWDVaT0RtTjdOME1GZSt0SjM4VTByU2dwSkc3RG1CbTJFam1oOEtETWhnR3BzMjBJMjFhekVtRHJoM3E0Q0lua01yMTd6WEgrK2dmZzgva2lXZHFTNmdPWm1SQkxjSTl4WEZSTDVQWGtnMzBLYXFMbGZhWXlBYTYrMkF3YnJwV3J3dGVoK1p0MEx1Z2hhb09WZ0tFRWtueFdTdDlEQVVFYlRZTlVTTmZTbW5VQXhBeFY1OFQ1S0RuNW55LzYwa3RhWkpQaUhqS1lZY042OHdHbjNMM3BORWgxbWkxQVE2S3p6Y1pQQWpYZmtJamdmNGJnUysvWGxKM2RvcnllTTZLSkp0c0lWZmQreDhFSGpXajRWUTBNOHl3amJQUTIwN3ViZzZwemladzAzMkVPM05hMEVxRGJmTzZNa3JjMGpGRGRUdlVQSDM5RCsvaXRxNmVqeHdnYjNPUSsyYjZiWW5wcCs3ZFBoOCsySGpjSmxOc1lPeHVGY0YwZ0t2QlRMTFpDQkdpUmpKWUVPaGc2dnB0djhpT3ZRRlJnb2xocytVbk5RaDVWQ1NUNnJHUkhlSUdvUUhTeDJMS1Rrb1YwYmlUUXhMSnpVQXkxQmFJQ1F3VmlLLzJQb0FDLzZyNjlZSlpOWHpRSkpQbXNaTWh2Z2FoQWRZSFlLakFMK1FLOEdkN3J5N0NKQ3lnQmRsdG1NVk5rZ2Fqd1F4V0lyUm4wSEQwYzdoNnNDOWk5TGpSTFc5aXg3UmJEWVlHb3dGQmgyQ2E5Ync1SklkYndOb2RNMmRnRmxVQ1N6MHFHYkJlSUNsUVhobTAycE43SDBCbnFScElNWlcxQjVTOEI1ck95bmo4ZVlDZ1FWWkhZdXFIYlJ3NHhkUHFGaU5RaU9Vc0owQ2xTK3FmbFNrbUJxTUJIUWRqSzdaQmhqSjZ6K3JsSzBnSWZCUWtZK3F4a1FXcUJxRUJ1UWRpbU5ZNnFHTFZaeU12Q0dHMEpGT2l6VWlBcXlMd2diSE9EZnVnSG5yRnFncEJNTG1KR0I5dUwwSjRqSDBZTFJBVUdpc0cycG5rRlkzNFlwOXJTcTE3OXlKVmk3QVQ1L0xyakI1Vis5MVl6YytZaGlBSlJnZnhpc1BXdWFpVFZIdUp0d0FwK2grRmZLdGNRWWJOeWwwQVRQOWxCN2xnWWdnSlJBVjhSMk1wa1hTTzZocmdrNUNNbmZVMDVzbDc1UUNELzZYdnhPd1R5YkhLMEpWQ2d6MHFCcUNEeklyQXRTT05uV2U2MjZud0hESVg4dHZiWGgzOXFOVmdndmpJWExMRHBFWlZBZ1Q0ckJhS0NzSXZBTnV2ZTMwQi8ycHBZYXB6YURlKzN4czNkK2dWOVRuTWwxeUcveWRkcmJCOGpMNEV0N0JSMmk2R3lRRlJncUFCczR0WWdYQ0lxN3plb2MzR0tiL2dFeGJ1a3VaSnJwU2gxVFpBWW14NVdBdFJuUlg3S1lGZ29SdTBLUkFWNkNzQzJ0c1A1WGxCdUY5cmE5SElub2dSN2lYL0hsRGZIcys1OW9GSEpzdEhSbGdEemtDbUd4QUpSZ2FFQ3NHMXRjTUV0S3R1dDNqclBmZjR5andXZUwrNEhNcWhhWXllVVp6TkdXd0sxd2xZZDZoNVQwQUpIUlo0L3RsYVYvN1JMeW5ack9EK2NvdTZKNEJUYjUra2xnQjM1enVtaEdFRW9FQlhveVIxYldhcVRPM0s3TlJIeUNEV1JEZDZRcTVyVXMzVkdTQUs0QzdkZkVEa0ZvZ0pIdVdOVHZnMjVKblZwbDZUYUxZVllZY0l0NmxkSVFaV3RHaXVCNjZHM3RXS3JuNmF3UUZRZ00zZHMwM0o5NlVyanFQcGRSM05oTFE3NThWUnpETFptNWhKb3lsODljOWdCZ0FXaUF1WWtiQy80eEMvZjllNEFoYW1TbDA5RTlicmN1OVd1aXR3VWthVWlUNEVwNkxKVm95Vnd1YmpmckVCVTREY0pHOVBBUFJzdG1PU1NHZW1zMXBEUjVuWnl5M0NOamtaZkhhNWxjMFpKQXQxa0pjRjg4M0VEaXN2TmFrSXRBMVNBTUhXdlVQbkd3WHVDdTd0RVZVckNWbjYwVGVUaFBncUt6QS96TnlkWG5hYWdabks0NDM2WFBDZFIyZGg1a01DRWdaS2dvdGo3b25uNlJySWZYVWhMVEZDaFdsZlI4MFlEbkdoSnp4ZHRMUU5zK0k3b2pyYXROalBNMzVJNDY1VGxHSnpqbWQ5ODdlMWFPRSs5N2NGZkNSZjBYSmVPaVRjY0dVMGNZUUEycDJnSjNHcWdKTmhTdkV3aTZidU5KQTBkRTFRQTMrYmZsbzVFaFlMSm52ZFZ0c2hLQnRnd2RNejdxWWEvSlhIQW1aRlNySHREK21seUozbW5ocm9GOHJEdUVFYklKaXJQTjQ4Zk85STBzbGtqS0lHV2daS2dsOWlaUC9jTnZ3aC9udjE0L2t4UUFVTHliUW5sNTMwZjlsb0pxNDRCTm5OYmlwNi9KZkZ4eUxwd0pwandObDdsMXJZVHVxT055cWYzdTNpWFNHenZ1TVR3SWRWVnhMc2ZoQlBFUHMrMHoxR1d3S0tKa21DRnpZZ3hiTkNiQU81T0dqcEdxSUJrSy9HNzd3MTh4YkNSTUhSTXNNR1dFc09VVWhUQjN4enY1ZmdNOXJGWC9ib25xMFZZZDNTY3pPQVZubEw0Rld5OGh0Q0hFZmRtSDc1c093cG1HeDFaQ2RTbEtTK2F4dEszUnBleGtzdlg3djR6ekp2N3NkV01VQUhDeEN0aXdhRHdqb2ZldU5kSkdEb20yR1pNWDRXTzRHK0dYSFZKaGN1UE45N0xMYyt5V2R2RkFxUFpEellPY0hGQzJISDZNaDFONWVZK2ZWY0NMVzBZZVFsa2FIQlBHam9ab3FKaVRSZzZSdGlXeERiTDRJZlM4TWRYTml3WlBlOU9ybHY1aUc0dDAxUGJaaER3eEhHZk9hWldBd1Z6VkJOekMvWnhXT0F3dUd3WWVRbFU1UEgydExScXVwWVBaSWFvS055RW9XT0VMZFVyTWhyKzhDcmJCa2dwOWNpWEsyU3doK2hVMjFzenBxQzNodUZvSFhtK2NKMGFrckN5WUdENVFnWEh5ZmwyMWNIM0dlMFZCVDdKakdnQzI0dlZyRWpUZEMwVmRKYW9LTno0b1dPR3JaN0dscUxoRDJxR28xYzRuOGZSYXdjdkI5MThoZk9ITGU3RU9mdjM3R2FSNEFoeDZ0dWdIY05ERlEyTjE3QnFyWHdBa1hMdlhjRXlteDVCQ2Fodm1aeVdQRTNYVWtGbWlZckNqUjg2WnRnOFc0cEtablJjeHgrT09Dd01scUZ4Y0lQbiszbDQxWEhtaURTWmNyaHRPcGhtdzJlc0JyazZkUndhYUx5VmZZNmNCRXpPMHFaRTY3cVcwalpMVkJScy9OQXh3MGJDWnhHRjRrQlV4MS9kR3kvdnBTZC9OeHk0elc3WmQ1d1ZqVy9OOTlCaXpUVUViZkxteHVOdVUvdi9IRWhna3RCRGEwWkIxN1VrNkV4UlViQ3hROGNNR3loZWxSUW14WFQ4MFZ0M0VBWllMcWlTRFVGZFp4clN4Y0FQZkMxazE4R3hxRFhVdXdwK3dEWlZsQVE2V1Y3VnJ1dGFrcEZNVVZHd3NVUEhESnRyUzVFMHhzZDAvRTI0NCtVMzBOTGJzVzFLSUZpSXRtVktqVzJGeGhRTVErUzNmMGl0WStPakxBSGN5MXhOcG0vaXNRZjNrMnZCaHlUT3JtT0dDb2ZrVDE1N2E5OEVXK3pRTWNUR1g1RjVhZXN0QmlpMS9IMk1qcDBQc3RZL1NLUHFFUi9Eb2FxSDJ3cFpQYUU0UVBpOVBYMTltenRxRXBqaE5nZ3RZZk52Wk5ubDNsSFQ2UHlxN1ZvY3NoRXFWTzRPSGtsMCtuRmh4cTA2aHRpOFYyUStRdTVyNzNCQ281OTYvbjY0OWREcjNUYmxUN2NmK2xtMWVlUzE3VmlPOXRXS2lNK1NreEtjNUFxOHVDRkFnRTJta3NCVzFJYUNRVm44Q25zOGVkT1pDVTJTT2pUNnJ1WFZORUlGUjVSQkZZNG9WUjM0WUY3YzBESEU1cjRpc3pEWWR5b3VyMEVjdm5Rc2Y3NmFYcUlTWlhDRldTZTR2QnpTV2V5TDFocXFrK01JNWswSnZ5c3RjWlhuV0hadkEyWUlHQ2tTUTF6WE1rT0Y5em9mZDV3SzkyNkp4eGd6ZEV5eHVhL0k5TjZNYzRxQnQzSWNmMXBTNjFFblNUZ01CQnVzTWRQMGxwR2dnMjF0dW5BSmRPSS9VazZkcldBZWgxc2pONUo4aW0zSS9mOEdxNXp1dUs1bGhBcE9LRlEvZGVqMXVBVTRSNGZDK3ppMnVMT09JVFlIdGhUSGVRTFQvWm83aVF6UG42QktqYlNqUEdvMDloNVhjYkJrOUY2VWlzUEd6MElDQ1dmcENkZUpaQmFmUzV6ejl1Q3RVRTlHQmh0Z2xQNllvV09HQ29hUSt3R240bWx1NmVXZG9TQjF2OUdyamlrMnVKaHRPNlZXMWNFWVluQmJJWFRJTU9HUHNoOEswTDVoV25uNWNxZ0FISWIyaHkyR3gzVkgvV2cxM01UbWpKSUU0cy9TdUU2bVQ2bXRvZXRRL3lvYWZ1QktPTnhYWlVYNEZ6TjB6RkRoUzJ4N2dMUG1yVHBUZDRXeFhma014eGF6NmhoaWMxM01QZ2FQUzd3Y1FEM0xodWRQRUtWR21DKzBRNzFBZzZIbW9sT3lQY1hCREJ2Q2phcFNZcU1qS0lINHM3VFRjeWY0MXFxRGc3dkpsM3BqaG80WkttZWFYWTBSTm5wb2hSZTk2aGhpYzZBOFhwNWdUcHRQSDFlMU9IeVpNZno1NnZIRUlWMnI1OTNYZUNaZlN5Y0ZIcVNwOUdXLzVPWjVpZ04zZVcvemV2WTVtaEtZaWo4YWU2cUJNdDRpd2NibXdJQ0g2SzVsaGdvYlF6WkN3MFlQTGZMSW9XT0t6YUhMUXUyZFd1QzZ6R2orZExYcDZvbWw3TEs3WGpkODdnTkNudEFYVkZsajJGUHBjNG51NUNiazNUcXN6UDRiTlFtc2tBL0ZrZVROL2FYMzBOczRqUHhWb3J1V0dTcW9KTERDVVdld2pUakNlRm5rMERIRmhpUGN6UytlOURtOHhHYzBmL3FtZGFxRW9GNmdiQzlMcHlBdndPbG0zNDEyQ0syRDRPN1VNSFNneWx4a20wZVdiZitOb2dSSzdaQnRRU1Z6VVhFaXdkeW9Ga1hGSTd0V0NsU0FqYjFMTlFxRm1oODFkTXl4VmNpeDJTaDEwVWJ5cDFLbHhObGRWcjExbWdPUEgyWDJ3VWJSMjc1MWlhZU5ac3NOTll4aTJIUjJGU0EyT25vU21JMDEycyszbE4vNjBFeGxHdG0xVXFDQ25PQ1NZaVN0cUtGampnME9tOGMvNFhWaUE1U1IvRVcwN1dDYnUrRGFpekFkS05abk9SV3Q0U1VmMXRwNzUyNmFqaVNxOHJOaGhDWFFJSnN4MU5YeFc0dmltbStqTHJLRGtjaXVsUUlWWUdyZVpRbGlZdW1vb1dPT2JRdE1rb0YzVU5maThHVkc4dWVySlJPTDJJeHQzZSttVzRUc2lCSnAxb0grM1IxYmRkY2Z0TncrY3VoMUlEYU1zQVFXWXBVRTFKTlJIbGFiM29ZOGdaMm9ycFVHRlZBd2w1UUVWTFE0WXVpa3dBWmJ5dk43SkhZS1VlbUk0ayt0bzhiTHJhUGVVZC9OZWVHMTIrVTJyRUtnREdDaDlOZ0RWMWhreTlzNTNrTHVibSs2WmZiL2lFb2c3aXhkZmcxR2pseHBjS3JkTU9FaXFtdWxRRVhSdUM0cHlRZ2pobzQ1Tm1aTEtYdlcwR1I4Y1hZcmZldUZ4eDVlRlNXek95THFNK3ZjdzdLZjRCUFZEMStUbGl2UndFWkdTQUp4WittUE4rbklrU3NORktmTEpxUkhESjAwcUNnYWFmU0lSNm9mT2ltd3ViWVVISzFrLzQ3RkdNRmZiQnRaT0hjZzRnMHBXOGQ1V0dUYnlMbVFRTlJadXZ3SGYrSU9IR1VmSTdmbXQybk0rL2RWT2NNUlhTc05LZ3BLR0QwbUg5V2drM095ZnVpa3dPYnBJNVFEL0ZEOGNmWVRucFVOVVVHUnJWT3lKeHNobC9NUjZaRUhmaklZWHZ1bVIrNWk2NDM3cjhvNVlXL1lUMUxUWVVzcEZsRXhtMFlNblRTb2dFTWFQWWJ5WVV1QkRhL0lVQmFiOUFBLy95NGFIWW8vMnRBZzFLcThFbFk3RVhlbXFCK1FEZWRIQXRpREpZV0I0SWJ0TDZnWHFLUDFMRjduRmZWREp4VXFnSkpHRDYzbjlQczVOcjJhSUEwMlR4L1JwSzRTbDFrUEhvWS9RVTlDcEVmTFgwNlBOUHpkVk5aZzhRWjcySC9uUlFKclNRTkhlVjhScCtsTkl6dWRmdWlrUVVYRko0MGVDY0xVYnRqU1lQUDBFZXlHemptREhxem5MNEZLWGp4Qk4yWlliOWFwYWxCWmFWWTJlQTM3UEE4U3dHaElETUliQkwvM0hnN3YrTTBUZ3JacnBVSkZFY2lUVlFJNjNkQkpoYzJ6cFRDdm1KWHRCR3dvMXZLWDNNeXRNZk1jbmpNTVYwdFZoemY3cGhCc3ZWR1FBTlJRaVdHWEV6cE5zSGRqWHFBOEorSUpWN2Y5VUZFcVZMUjFoWENqUndpV1AyTkZVekVWTnJaVG81OGtXY1c5NnBnZGtvS1d2NlJHdkh4ckg3RWxxcXVjZG85WWJzRWxRMlk1R1BzOFR4SmdOc1pGMXdFNGxtNDRhaG5NM2JFZ1VPZ3plc1JWN2lwRzI3aDZrV1hlU0c5aFVmVmVEWWlzeWdwT3c5OEMwMGl3RjRscXFodDY5eUFlcHkwOXp4S1lwN05rZHllQmhXYys5K0U2UEJDKzYrdWVTYWlZVkd4azFpay84elV2d2JyNSt0OS9wcDhFTDdJY2kwaVZGdGF4NnN3cXB3OTlnMVB5dDdKTHdVN2pqZll2cUhkOVRMaHY4K2hSMnR4ekw0SGV3TGwwM0k5bkEvMlFoLzM0bWttbHdxd1RWM0dGSTlOczJ1TGFxV1ZReHJIa2RTaW5leHRxaVNaK1d2NCszV2RBZStTdnlNbXloTC93dUl6YjJNV1R3SlBrdDhnN0V0akNKMit2WGJubnJpdlgycHJ6VGtKYlg3RTA2L2l5QTRrVmN1MmhLM2RldWZmYUtZYk9KVy82TDdXTzcwaTgvaXdqL2lZZkhieEZHVGtCcm16eXdrbmcwOWMrV3hoUDBxeVROOHB5Yzl0Rk1mWFl3OVc4a1ZuNFZnSjVTOEM5Q3lOdkxCYStsY0NGazRCM2wrMkY0OHN5WkNXUXN3VFdWRk43enJnc2VDdUJDeUdCeVJZOWU2VDZ6dHFGNE5zeVlTVndTZ21zMGNzUzRPeFNQU1VjMjl4S1lNd2swS1NLNWxuN21Zd3grOWt0dTZlWEFLRlhqTlpWTDVYVHc3UVFyQVRHUUFKTkdGT25WTmZJTWVEWnNtZ2xrSUVFNm9QbE1yOFlKZ053Rm9TVndMaElZSkdjOU1oZmpBdTNsazhyZ2V3a2NGdnJ3Ui9ORHBxRmxKRUUvajhzOW01bUQvcGxRd0FBQUFCSlJVNUVya0pnZ2c9PSIKfQo="/>
    </extobj>
    <extobj name="334E55B0-647D-440b-865C-3EC943EB4CBC-11">
      <extobjdata type="334E55B0-647D-440b-865C-3EC943EB4CBC" data="ewoJIkltZ1NldHRpbmdKc29uIiA6ICJ7XCJkcGlcIjpcIjYwMFwiLFwiZm9ybWF0XCI6XCJQTkdcIixcInRyYW5zcGFyZW50XCI6dHJ1ZSxcImF1dG9cIjpmYWxzZX0iLAoJIkxhdGV4IiA6ICJYRnNnZUY5N2FTeHFMR3Q5SUZ4ZCIsCgkiTGF0ZXhJbWdCYXNlNjQiIDogImlWQk9SdzBLR2dvQUFBQU5TVWhFVWdBQUFLa0FBQUErQkFNQUFBQ2ltQ2JuQUFBQU1GQk1WRVgvLy84QUFBQUFBQUFBQUFBQUFBQUFBQUFBQUFBQUFBQUFBQUFBQUFBQUFBQUFBQUFBQUFBQUFBQUFBQUFBQUFBdjNhQjdBQUFBRDNSU1RsTUFJb203M1dhclZETHZkaENaUk0zNzVuWDlBQUFBQ1hCSVdYTUFBQTdFQUFBT3hBR1ZLdzRiQUFBRlRFbEVRVlJZQ2ExWVFXaHJSUlNkSkUzYjlEVnRrZTRUOTBJcUtGTEVueWhmOFN2NlBud1FkV0c2RUZ6OFJTcjlDS0tRZ081LzlTTllrZjhLN2szQTR0SjA2UzRGRitKQ1VuQWhvcEpxWS94UmY2OW43cnczTXkvelV2TnNaL0hlblROMzd0ek1uSHZudmdqQjdZRkhobzhxd1IrK29hQ0xQOThqQ3VndjJNblNXQWtYdHlueTlQU2ExNk1OSWFvZmRjUTNkSGdKTm9Yby9RRXpTelFTODJjUVhxTjdsMkUxTzE2VFpnTGFyaHdMc1V6MCsyVllyWC9BVm5yMExNRjhrK0QweFZ1R2p0aEltOGIvUUtoZWpxOHI0USt1RS8wR3F3SFIvWXU3S3VxN3lraWJKQXVrcjF1WFlEVzRyb3owaUxkaW5lUStwRzZaVngrNmNyV2xweTJNUXhGT3N2VHRtaDVMSVpRSXJhVW41Q0llRVVtMnh0cmk0UEZZWDNmeTE4cGFWc0lYMTJEVllLdnlpTkF5eERHck91R3pOSTFrN1lRVDdkcGVMWmVWaVlXRXMrL1JhV3dWM1FsSWhtTzhkWk9pQnpGMUVsZVRmSEFuczQ0aVlWeTluK0MvbUNNNmpxc0owWitXYUhxMFBha3JLcTVYUW5TSnlwT2FtVGNua2JCZmZNY2RHTGhlY2Z3ZnVhb3BrQVN2a0E1dFlxUXdGcWtXVlJCRjNmRHQyOFNZR0p1bG15WHFPSHJlUlZOVmpvYU9VWkZFVjFmckhHUTFLWCtBcm4rZk0rZS9oMjdUbjY0UzZGcHowUlJJTzhrcjBQVlEyY2h2cVhkeDgrNitrdUpQNy9POVg5eHpRUnpXcEY3eDliT3lmS3ZXcENoY3VpZU1lTld6d1hBdEdyYmU3ZkdWcEVCV1hpME9ocHRXNmdOZFF3ZmF4MnppWUNSV2txSWxOejVDY0I1Wnk3QzRxTHhxZjRMa3R5K0U5ejJqdmlhR0R4Q3RXc1lsbm5BQU11V1dhSmQxck1jU2U1VWJkYkRrc2NEall3eGlxVERwRmNmc2N4N3N5eVhrdG5tcDF1VjcwN0lweER6aFR2RUcrNUtpTlZSV0hGTWdWbmhkcmNoNlM0ZzVKUE5DaEZueis4K2pVM0tUWGtFbStQWDcwand1MVJKeC9CZjBUVkN2c1kzNmhwenNwRmN2YUdHNDZmb3FkUmNEYkRmOGE0azY4WWEyZzlDdnFPYnd0K1htaExjUHI4T1BMTmMxUFRlVjFxSGJsM3ZwVlYvZ1ZJV2ZuS0dYd24wOVVKZWpKMi9lZ0FzRVl4SlNnZGZ4WFhJMGFEZHZpS2hxaTl3SWw2RThKYy9mWWl1WjUwQm9UV0dHK0pISFR4RElSR1VES1NtZ213MndJMndsd256UnFJazJseXpmV2RjZjlqM1Npcjl4ek5qQVdJTlRmbFFDWUdDSmZoVGkxckFETW93NjNvN3RSSGZhdlkwRGlabEVKNDlEZitwbGc3NU5ZNTl1b3Y4S0RRUDYxUXpnSUVHVXBEYm5KbmdzaFBacFM2dS85ZFB3YSs3Y0NPNG9JUndhdUJHa1JycHVQVEpIcDVrZHpYbHQyeFd3VldVWGxValRyZkY1b1M5VlZaazhLVVFSZFd2SkNnMlhybXFoWGxMaWlOc29SSmtoRHFPWHdHTVZGNnZUenRlWTZNdUZGNTQwUUNSaGEvWWpPWHI3SERBcmZJenZUOUl1VXBKdlJJdEtNallvWmJDb05ZRWhMdllCcmZEUGE1eGpGWXFIUXR5dVFWbUlkMjF5V05FUjRZaUxGdFJVa2d2a2pDbE5LVGF1eTJIWXNkWTNHNjV4bkt6VVc1V1VLNTczWVlWUFdrUzhUREx3bUd6cWxqUmROYTUrT3F6aUtITDNlRTd5WTBudWZFNGxXS1FnNjY2cGE3cHFuSjNFS2NpUmNOT1NyUzdLblE5dnhtYnNlOUhRVmVOaFJaeVZpL3ZXWnJtbXEyT3hqS3dqRzBvUU9CNDFRMWVOVjFSY2VNR1owRjh2a1hyOGZVQS8wTThLeW14K2VGVVBXblRWZUM4TTduVjZKampVbW9uQ1ozdVBHZnhGTGNicHF2Q3Zvbk8vc2ZlRVZweEJ1S04xK0k3V1BZTnJhSFloWXhKOXJLUzA4Tm1OYWMyOFNlQk5PNWxidU5hZFhjaWRRSGVCcjhvcTFjdzh4azAzcGRRdlkwSlRWaDJvblN4Q01wN1NsbEVmU09JT1pLak94Y29reG8xYU9ta1o1b1RnNzh5S1hYb29QSjB0bzkzZWtQSUFTVFFmdXlFVWJ2UlNTVVgxMFZNWnl6L1R5bVpxaUJzZ2xiU2thcDBjblZicFlXdG1pRnZJL3hGMy9Mc1B6akx2WDVobGZ2K1prTEhyQUFBQUFFbEZUa1N1UW1DQyIKfQo="/>
    </extobj>
    <extobj name="334E55B0-647D-440b-865C-3EC943EB4CBC-12">
      <extobjdata type="334E55B0-647D-440b-865C-3EC943EB4CBC" data="ewoJIkltZ1NldHRpbmdKc29uIiA6ICJ7XCJkcGlcIjpcIjYwMFwiLFwiZm9ybWF0XCI6XCJQTkdcIixcInRyYW5zcGFyZW50XCI6dHJ1ZSxcImF1dG9cIjpmYWxzZX0iLAoJIkxhdGV4IiA6ICJYRnNnWEhScGJHUmxlM2g5WDN0cExHb3NhMzBnWEYwPSIsCgkiTGF0ZXhJbWdCYXNlNjQiIDogImlWQk9SdzBLR2dvQUFBQU5TVWhFVWdBQUFLa0FBQUJRQkFNQUFBQ1Faa2pOQUFBQU1GQk1WRVgvLy84QUFBQUFBQUFBQUFBQUFBQUFBQUFBQUFBQUFBQUFBQUFBQUFBQUFBQUFBQUFBQUFBQUFBQUFBQUFBQUFBdjNhQjdBQUFBRDNSU1RsTUFpYzN2M2F0VVJES1p1eUoyWmhCcmgzWmRBQUFBQ1hCSVdYTUFBQTdFQUFBT3hBR1ZLdzRiQUFBRnhFbEVRVlJZQ2UxWVBXd2pSUlNlL0RxeDQwMUVoeWdTQ1FrRUJUNHVGSENBTm5ESGo4VFBCZ2xSbmlNT0NvS0VnMDRDaWNZdXFHZ3VKWjJqQ3pvS0JQWkpFUldTSTBxYWpVQkk2SVJrQzRXR3hpRjI0QWdjajIvZXpNN09lamJCeHFiTEZMdnZ2WG56emZQTU4rL05XZ2pkN25ya05TVmxWaVBUOE8rclJQUXN3NVJ1RDQrbUVhWUJTblEvdEZsYUd4bHFpUTRMZ0wxUi84cS9NekxRYWZuclgrZDRhWGRrcU9WZkpkUWJFblowb1lwZ2p3TUViSGRqWktHS0x6WFV1NitzalE3MERPbHNCYzVXNFA5YWdadWZkRDluN0p0QlY5ZUU0YWY2aU1pbnY0QXpSaDBsREk4cDh2UlMzYXZTbGhDMUoxdmlBOW9jQWFZUVZabFU1K2hJVEIxQytKWkdVcm5HT25VWm5FOXJpMHV5Y0JIbmNHa2FwalVmNTlGVmVwNEFYeUlFUFh6TGtjci9JWFgrQUZwdE5MR082eC9jSlBvVHFEN1I3OE9IS3BybkZFaElrZ1V5MXRVUm9QcDdDcVJLdkJRN0pOZGg0SmI3OGU3cmx5cG0ySFJIaXdpU3BmZnFwbThBb1VGb0ZUTWdHL0dJU0xJMTBXWUtYeVIwbytRdkxoaFpDYjljQkdwc201ZGJoSllqUHJOSzBjL0dTU1FMVTNhMGJVYzFxMmZGQmM3Wit5b2RKMll4aXA5eXgybW5uUjZjcVFNelNndTFsTUhjcFVpWWRDKzdVUWt4U2JTVWRCT2lmRktpcWFiY1J4ZmRxSVJvRS9YdWdNaTkzVHVQMWpQdnVCMEZOeW8rL3h1dTZ3Q1dsS2lRRG0xaURBQVd1V2JVSVlwVS9RNXNZdlQwOWFPT0ViVWNQMi9ZVkpXbHJnTXEwdWpxZXAxaW1VL0xINkRyMzZlTStmZXVhL1NiNndTNnJyaldBU3hoV2xTZzY2YkN5SytxZDJiNy9HNGFxdmYxOGdNdHQ2T21vc3E4ZW1qUnZrVFJjV2tmOEJDdmRsam8xdDNSSXV4Y1R6dklLcXFaUW5mYlNuMmdxdzRnWEdLby9TTXhublphc3AwTnNhaExuVFhuaklvcWZBTEpiMWNJNzMzdUN3d3hBaGpSYWdzbzRpa2JJRk51Zzg2eGovV1k0Nml5UnkxTXVTVHdlQlNkbUVvbnZVeW5KWjN6WUY4MkpiZE5TYmMyMTAzcFp0b1VvYVo0aFYxSjBSWGNyUGhNZ1ZpNlhJM0wreFpTR0pMNVJHUXpZNUhHWG9iU2NKUGVoRXp3TzhqUVU3S29ObFJobURDVm9MbkNHTTB0T2ZnT3k5YkQ4eXZRU202czBuZkczK0M3VDBVMDhaVUp2OURYY1VWM2ptQk5MbzZ1UG5EUWJZenZOVlUzbFRiaFc1WnI2ZFdlNDFTRm41eWo3L1c2N3F2aTZNbks2K08zOUxRSm5pZHd5VkdrYy9tWWlLRmNCcEU5UWpGc0FjRUxWaGtuOTZJUUdVTmhOdkVqdjRZWE10RkNiRktTVDVlTFlJZHVEY0o0VVZ3UklWOVpyaDVISGJ6dXNXSkwyR1lzWUtJaHFDQzZBcUJqanU3RFB3UGRGc2h3MVBMVzdTRGFKOVZ0RUNZQkNTV1BUWC9xaDloNmhUb0JYWWIrSFhWOS91c2w2bXU2L0ZGZGsyNkN4MFJvajFXaXNlTE5lN3NmczNMTHY2QUUzVlZ3VDVEcWFaUGl0SUdRRmZvNHQyNDRiM1gwaWxncVowK1VUNGx1OXpyelJEL3p6dmQySlhXY3VuclNFbWxGbDY1cW9tcGE0b2hHcWZlRVpuRFNLclVVSHF0ek1YL1Mvc1lZWlRueDlBdXhJWkt3Tkx1UkhMMERQakRqdkkwZjl0SXVjcEp2bkJhVlpHeWpsTUdpU284TjUySVhwbkgrZWNWVFVPRzRLY1MxRlI3L2xrME9aQ1UyNGhIWmNTNHFVRldTODZQZWxMZHlMTzdKTHVCWTg4Y0xidXpZV2VrM0x5bVhPZTNEQ3ArME9QRXl5U0Jpc3FuYk1IUTFkdlhUZ1lxdHlEcTBZd3oxbUpNcm4xVUpGaW5JcWpWTlExZGo1eURsV1FDaVhqUUx5aEpuNU1xSFMyd3BKYjRYWTdvYXU3NFJqOG5KQTJ1eExEd3QxanBpRmxsSE5seEJySEljMDlYWUY5VzU4UHhEWWI1ZWVLVHoyS2NINlNGbHpXMC9mTW4wVzNRMTlxbyszRHYwakEvbW5OYStXYjRSZHo5dHhDUmRsZjJuYU45dkxYOXFIUHNRTGhnZnJ0RkdpKzNHMUwrUWl4Tjk0a3BwMmZzSE01NzUrRnVzWkNkenkyNTgreGV5Qi9DZDVsS3BMMzlxTE52N2grbnhMQy9BVUpLM0R0eWRMRUt5dmNlM2Y3WFFnbTlCSHRYSnhEV0o3ZjNESkQxbnVWRHhkK1lpWjFMZHJleEozLzYxY0V2NkZwQkU4NXhDbzVIS0hta0R2alB5S29aN1YwZittU1pYV0RkdGo5UUIzM1BxcnBPbDR4cDlabzNWZHN2eVg4VDE0UHc5L1l6N0I3MHZwclpUYjdVTkFBQUFBRWxGVGtTdVFtQ0MiCn0K"/>
    </extobj>
    <extobj name="334E55B0-647D-440b-865C-3EC943EB4CBC-13">
      <extobjdata type="334E55B0-647D-440b-865C-3EC943EB4CBC" data="ewoJIkltZ1NldHRpbmdKc29uIiA6ICJ7XCJkcGlcIjpcIjYwMFwiLFwiZm9ybWF0XCI6XCJQTkdcIixcInRyYW5zcGFyZW50XCI6dHJ1ZSxcImF1dG9cIjpmYWxzZX0iLAoJIkxhdGV4IiA6ICJYRnNnWEc5dFpXZGhYM3RwTEdvc2EzMGdYRjA9IiwKCSJMYXRleEltZ0Jhc2U2NCIgOiAiaVZCT1J3MEtHZ29BQUFBTlNVaEVVZ0FBQUs4QUFBQStCQU1BQUFDdmhsYWdBQUFBTUZCTVZFWC8vLzhBQUFBQUFBQUFBQUFBQUFBQUFBQUFBQUFBQUFBQUFBQUFBQUFBQUFBQUFBQUFBQUFBQUFBQUFBQUFBQUF2M2FCN0FBQUFEM1JTVGxNQUluYVozYnN5NzBUTkVJbFVacXY4dFd6Z0FBQUFDWEJJV1hNQUFBN0VBQUFPeEFHVkt3NGJBQUFGbzBsRVFWUllDYTFZUzJoalZSZytTWk1tdVVtYmdoVTNRdUppMWlrSUltNFNZY1FYZUx0UXFtNlNoU0F1cEoxeE9sVm1rV3htSjdTNkVYR1JpeklVUVV4Qjl5azRibWFUSW81dWhOdUZLeEZTdFRXVEdkdmYvenovYzg5Tk11MWxEdlNlNy95djgvb2ZKMlVNVytvcC9yWGJZeSswN0dGU1hCazVtbm1BS3c0cDBiQTdkdFI2QUE4Y1VwSmhDZjUxMUVJQWR4T094TG1HR2RoejVOQXdPS1FrdzlxeHE0VkhBWUZMdlBEWWE5OXpkVXFQeEhBUlZsekRETThpUnJzd0lUY0tZanFGUjNGNWc5T1lYVFlQcmdmR1pXS1UxRS9mdlhXNVJlVG1CbUdEMm1jR25odFU4R2FnWmNROU9EQ1l3UEJ2amQ4N0NUU005ai9maUk3WnJSZlJNTkhTRkFwZXk1RDcybE5TQUllR2FvTTBRTWNlYzl5elR6QkR3UnVhWmJMd1NDbk5BYXk2K21LY2cvaFdlM1ltNlAybDlUdzQwWkQxR3dwbUorZ0xWaGxneVlncnNBMTZvMGdZN0doMkd1akc2aXVLbW9kL05EL2F6OEYvVVFLTytuQkV0UHFleGxsckk4MERUWDF5U1NPbi96aHdDSXgxWVlkb2ZrZmpzcldSWktrQ3JIVG1rWU9zMDBieXNieWtaNS9WWTMwd3EyUWw4cllCM2Y4Y3Vjb3NTdzZ2YU9mRUlxMnRSdjZUYzFPL1kyTHlNQXRrakMxYUxrYW5FbTVNVnAxTkxkc2VWQ0FYR3hMc0hzNDJNWm03Ym50Z2psYmNOZDVkc2k1aHNvMkoxQnJjSjNyWkhJdEhUcEhUeEp0Ym41S29oYjc4N0tQbnJLR0NUV2h3bFA5OXZNZFkyUnhzZ1lwMVh5V05XL0E1UEsrMDdDNE5tMTI2YWNNQlVZdm11OGRybU0zTEp1TDdKdkR5YWt1ZWY4aGlidzV1cHZraEsxclJwQ3pQQSt3anJGMWxLYWl5SFA2SnRnREdXWFpWRmN5aU45ZUZzQlRSMzhKSmdMb1VBSXFPaVRSZ0xIc1dZTTdZWVFWUW5oVmlsdDRYSXA2dkFqcHM0T0tzS0JWYy9BeFhHZlBpeVcyUnorVjFxd3lMZklObGxlL2hkRTJRR2ZRSlVFZnNMekhXanRmdy9IR0FEMGs3Zk9XTU9aNGRsOUcxRm5rT3gwUytoL1JVRXg1VVlOUkN1TkNXbDhzVzBCTlIvMENxMFhlWGh5V3VDcWVOdEFxY3N2bDJoM0diTFlhSlkzeUhmVE1FMk1rQW5OMWg3L3Q2TFJsTXVCaityajdySDZJOVZJNVl4VUdJTzk2K2pzQnJ2b1JmUEZyUlJrdG9SRGE4TTk1Nkd3enZsZ0pJVXZGMCtGUVpRSmVLdGlGc0xCelRNdnJLMmhWK0g3S3RTb1hsS21QYmRwUXFPNy94UGxMZUpLTU5md3pmVmpMWTdVcGpJNXdxbE5CZTQ1RENrVlE0R3NUOEdLL0RWM3NWb25qSXZIMkNBM1VXSzRJdVByaUpReHJacUI2YkVRTUJYdjNGa25tWDI3MHFDTDl5eUE5ZU54VHVhQnp0ZmJ1OENSWmVKN1lQV2lSMzE3LzJweHg1bDlyWG5pVUd3L0NKeFplU0JCMnhSandESjZrZndVN0poaFVIRlpNL0hCNjZjY3NoOVhoY2ZUdnRmZU1JOTFVd09tUVJYQzV0SUxKamZZSWJ1Wkk0YmxOOWpYSW4rTGU4enJMMTZvbXEyQ1AwbUgzR2JxTW51cTJpOHdreGZMR0lnZ2ljZHpwRW40UkV2bUk4RjdrdHBLcWdXT2laVllRRkVhckRqcUpPNlhyOGp1ZGxuU285M2JLa0tIQitlRWFTMVhYbWhGdTBMZEZKVU56SDRxbGdEU09oWmc0ZlUyUkg4REc2ZUYvbVo1VEgvRG16OVhrVjRMa0kxeDM1c1lyaFc1V2E2NkFxaFR3RE5JdzVNY3NUNjZ4VzQrRWxINTVZQ0t3aWhSSFprb28xVVA0bGxzcXpIaHBkYjh5eWlyeDF2T2kwVEk5NGhGYmF3QU5RcWdOTTRnS3FSM2VSejBNdjJDa1RaSEdiOVZja0UvTS9MbDgxY21Pc0RuSm05ZWoyMm1QR2kvRHM1dm5qNWppUU1vOXZmZDh3MHVUR3FiVWJsd1c1cnFydU1yeldYakdDMDBCNmJYUGY4REswNG9nYnZ5d2t2dGFlY0hmclRhTnlQcEJiTlhKWWhReG1td1NUb2NxZTBaT1BLVGxNUGZSRWpkb1VFSFkwQTEzRVlMWndUNU9UOWsydWVKc2ZaZVRwbmoxS2FsRHA1Zm1XY2EwSDNMK3RWVzdUQ1NXYm9YQWY5UW9pbG4zNzNkVU5rdGt6V3ZVcXdqSi9HUlh0Vjh5Y2V1Z1p1WXVDdEhodUZIanlDdTI2VWx1OXFDVkhmcnZCQ1VYOEYrSlhkb1ZOOWxQVHRuMHBFS01tdkFFblM4UklXNDhxb2laQXBkZEhYMWgycDFyNEgzMkttN2Y3THJETUFBQUFBRWxGVGtTdVFtQ0MiCn0K"/>
    </extobj>
    <extobj name="334E55B0-647D-440b-865C-3EC943EB4CBC-14">
      <extobjdata type="334E55B0-647D-440b-865C-3EC943EB4CBC" data="ewoJIkltZ1NldHRpbmdKc29uIiA6ICJ7XCJkcGlcIjpcIjYwMFwiLFwiZm9ybWF0XCI6XCJQTkdcIixcInRyYW5zcGFyZW50XCI6dHJ1ZSxcImF1dG9cIjpmYWxzZX0iLAoJIkxhdGV4IiA6ICJYRnNnWEhSbGVIUjdVbE5TVUgwbklEMGdYR0psZEdFZ1hHTmtiM1FnWEhSbGVIUjdVbE5TVUgwZ1hGMD0iLAoJIkxhdGV4SW1nQmFzZTY0IiA6ICJpVkJPUncwS0dnb0FBQUFOU1VoRVVnQUFBckFBQUFCVkJBTUFBQUJEZk1xZEFBQUFNRkJNVkVYLy8vOEFBQUFBQUFBQUFBQUFBQUFBQUFBQUFBQUFBQUFBQUFBQUFBQUFBQUFBQUFBQUFBQUFBQUFBQUFBQUFBQXYzYUI3QUFBQUQzUlNUbE1BRU8vTnU2dG1NbFNaSW5aRWlkMitZZ25wQUFBQUNYQklXWE1BQUE3RUFBQU94QUdWS3c0YkFBQU5Ha2xFUVZSNEFlMWNYWWhrUnhXdVhuZDI3czdPem81ckpObEU3RTJDUHhGTlI3TVBvZzh6c2xsMVJkS0QrV0VUeFI0UUVsRnc1a0dFb0RpTllFQUVad2haZFNQYXJmaTBTbllTL0VNdzNZZ3Ztc2lzSUFSUjZNNnVQNmk0dmZaczFFMU1sK2RVM2FvNnAyN2ZudHR6Kzk1Wmg3NFBjMC9kcWpybmZOK3RPdlZ6cTBlSUhibG1kOFRxN2pmNkd2bUIzUTl5SnhDV1pXOG56TzU2bTVOU3l1VmRqM0lIQUI0RVlwczdZSGZYbTV3QlluYzl5SjBBZUU3S1YzYkM3cTYzMlpEeW43c2U1RTRBbkpOeVlTZnM3bmFiQlFpeDQwbEJCbTg1a1BKS0Jtci9IMVhlY0Urbis2ZWZLczhmUysvL2hKVC9UYS9GYUNoODhZTHNuVEtwMVBlUlFTMUN2M1RYclNjZTd1UGFwM1dCZDBMV3RNUmxQblptZDNXUDNjOTdkdEhsb2RROTluV3NaSzlEVXJadElxMVFxTW51QlNuZm1FQVBkeXRycU53YTBIQ2w2dnY0WFNsdis4bWp2eTNKdndreEkrdVF6WW1GU3ZMOXRGSkVwK3c5UmZJM3BGd2t5WFRpa253ZVhuYzV5V2dZY1N0VHFFZk8zRHNIeEVoNTdMNHo5eDEvQndqZEp6alVhU25maDArbUszSmR0RFN4WjA0ZlY1VTJUenh3K3Q0N1N5RGZWbmUxck00VForQjZISlZLb2hUYW1DdWJVcnF1cTE1WklEZTNWbVRkeWd0cW9RSEFiOWFPdmU0eGtNOHpKeHZ5UHpvOVZYNXhTaXBpTVgwVEZPenFMbDc0SlZETHAveEtwNW1zQmhVb3U2aVZ3TitTZk5uS0tZV3B6dHUxaGxXNWxrUlZ6bEJmQmJnWGpGOWZBTDZhSmdIM1FIYnJZZktBdk1zUksrYWtmTkdVQzREWnQ1cUV1ak9kQldEMmluNEpRc0FXakdHYzFkaE80anZHZzczeTM0bnFNN2N5aHdyRHRIdmhoYktVL3lKT3JwQWhmQWtLMWswZWtIWFZ5T0k2eUZtMEtSQ1lUbmc3VXI0UVpzTVdUS0xXUmJYRnlJV1MwUlFrbk1FeHR6S0h1aDlnbjdlKzQwdDFLZEVoQ2R5V3FwdUNOZGI5NTFoS0NLNVRyRXJabTlVMVFiL1ZZWFJ0ODc3WHpvZGhPQTNWRDFiRjNjb2FLdkxscUN4QXQzWkJjSjhKcE1waG9LOXVQRzh4S2crRGpuV1RCWGV1VXlYdjBObEZGMEZJK1cySmpiYXRKbVhWeWdNRTdsYldVTGsxZ1IxKzJUaTNoL1IzSWM3RkVyc1BLdEV3NStuRUNWcjR0cFpZT1dObk8vZEo5NVlGYlJvRGRIbHVaUXpWczNZSVNEaHFuRnNsSVZaMThMckphYkVXQzhqWUxNclRLV3FRcjZ1V1pkaDBqYUp0MzJkY3g0SVh0NUJFaitkV3hsQTlheGpnd3htV0VCVTJoSVAvbWgwQTBlTEVWcUJXMVdIemRHS1FEY01OSytZcWJFTnF1RGNFODhDMUpCbzh0ektHNmxuRElkek90MHZ5TW5XNEVrc3NNdWVBK2pGV0ZDSDdLR29LUnZZaHNWQmF0cTZCeitkdFlvQ1FLMVNmQkZocTJZWUpUWlFSdXhGTDdBWlVlc2xCOGhBSTdIUnE2MldDVGVaY2hlR2xnM1pPb0dKVU5Za0d6NjFzb2ZyRVFyZXkzUlZtODR6WVE3SEVub05LTm9CRVpnVmlEMlNya0xqSHhlOGtUQXdvVXlTREpieTNBU1ZkbGtkc3RsQjlZbkVjTWxNbmVLWEVmU0gyeGhLTFRkSU5KaEdkK0FGUnJTZFdrdlZaeDBXczFKcDNXVXNKNTNBZXNkbENqWkNBeElZUkMySVgyd1E0T0pCWVV0UkhnTVNxcnR0S05wTjNuTVZLcGFiTG1xTmh5RDJPU0w1Ym1VTHRTK3lpOWdsQ0FkdUtDZ1lTUzViQ1BnSWtWaTNzTzI0ZEhJRTkxSU5wNGhoMHJMVkVsWDIza05oRlhYUDBVSDFpWWNDeUJ5b3dDSVdHbGZtcFdHS0xVRktOVHRwTkg0R0pzWVdFVFV0ckdmUjNndlNQdzBtbkdwNWJtVUtORERScXFEU1FTbXlzRjhLTkVTMGVKVGFBV0RMT2VRalVyRUNOYmM4c0dOVXA3NGRlY2dyS1NWK1g1MWEyVVAwV2V3QW9zdjIxN0haUEZJNW5MUnFQMkFiVUl0M1JRNkNJSGRsdW9mSmh0VzFkQVkrYk5qRlE4TnpLR0twbkRmZDhMQWVya0lCUE1uMnVGbSt4YzFCdzFoWHpkSW9WeUI1Vlc5VldhdTQxTnVTYm5PV0JrdWRXeGxBOWEwWGdZTkc0aDdIUlRCSE1NMzF2TVdJeFdwR3h5KzhGb2dINXkxeEJ5bFNuQ2N1NHUyWDM0aDllS3pmckNaWGxDOVd6VmlHZkJnUjJGaWxQa2Jab0lMUVlzYmpxcGkzUzB3bmJ1aTY4R0EycDdnWHNIM1B5bGhMNnQ1NVVsZWRXSlZ1bzNCb0c5SG5uS0RBQ1YrK3JkZmRJU3kxRzdJWjNDb1ByVko4UTJyNkdWT2tBdGpPbTVJT3Z2dkZUYkdHeWhVN3VWdFpRdVRXZ2lFeGtWSEJFYXJ2MzE3blRqRmgwOFR6TjV6b0Y3SU4zbDJsK2Fuay9PcW1hYTdkRHQ5VUdLK1p1WlEyVldZTWQ2MjZWZUlkN1hmcnFmb1E4OXJZTmw2UjhNOHRsT3JIUHlyZXcvTlNKR1p3MEI2ZnZPdkdONWNNc3VnL1V6TnpLSENxMUZuUzhwcWMrS0lUVXN2TW1MZEt5djBKa0RZenFGT0x6RUV6cUF4R0w2NStMdTM3VnQyTFJUbHdnSXJobFM5K3k3aUYxSzN1bzFscmhjeitBOXZvYjV3ZEthaElkTWtzblhwYlk2NTh0Uy9rMkdFcm9aWFhpdzBlZ09nc1V0S1NXOGZOVDNMVWVMUzdFNmgzdWFZUHVCTHZIZlNUclZpNVEwWnE5M2xEMS9jRlAyK1lpbVMzekRPN2RVMzRsMVBuRVdieSsvMlU4QktJTzAvaUZTSnErUHFKWWlmT2tuQlZyNUUzdFNSd0w4b1dLMW02L0JOY0ZFRDVvWGJmQ0x4eFNNbFZ0QVo5WTZSSzB0U3ROV3pnVUdJTElzU1cvTktRLzVJeDRVcS9acDdqQWFheTU5cnN2SHVaUnpEMWZxR2hOdi8vSm1wUi9qdnAwdzdjczFxYk5iZG00Q2oyOXQyaWZhNEVTZS9IRGRTODNmYkxnTmkyRWdGRm9PWm5LZktFNmF3SVBoN3luajQrV1dqZGtPR0x4SEl3OVFSUldScDBrQ3ZaUm1lNFJUbVB0QlR0K2F6WXhVTWdYS3JHR0w1OGQzYkp1aHRTNjcweUVXSnc1OEtOYmFrbWJKYkZxR211Y2cybEIyOGoyL3JITmRTdGJJVitvMUJvdTZzbTJxdlVJaE85MW9CVzZiU1JLTEM1OG03UnM1c1NxYWF5eDZIL3l4T2V3eG5hTndCVGtXeGlOcktFeVluSFJYN2VPTUFGYU0rbmZMUnRqb1ZERjI3Yk5uTmppWmVvYTJZNHpqMWZCMTBXVHNQZDhvVEpydUUwVjE0ZGZEM24yMjJLTEVsc2tSeEVVQ3RRWnA4YkNUQ0hRYVN5dUVNaXV0OVlLZ3dYZDhnaE41UXVWV1JQZ2tkcnE3NE42cWtUSVpNVHVCUmhWV2lOcll1azB0dStSMnc1NDFLWWVLVGxmcU56YWt0LzRpSGNySkk4UmkxR0NOZENzaWFYVFdGd2Nzc2lBSGxmQW8zbml1aGJ6aGNxdGJZQkhzOWFqSDFzSkJTeHBIclJJNjFYclhqY1RDMHN5cGsyMTBkelpOQmFuTWtkOXZRaWo2VC9rZzVmSUdpb245aHg0VkRVZVRmT1JGUU53UGN4anhPTFhYQlpBVUdlR3hMSnBMTTRBSXJaZ29vSWJpOTZWTDFSdXJRaVVyQnQvT0FEVndacGhYb3Q2am95L2JDcmhQV05pMlRRV2ZpVEZ2bDVvUHg0NTJkUUMvWnN2MUtpMUJlTk0wRE9TdnErNjFod2gxdnpRUXBYTW1GZzJqUlZGNXhWM041TEtGeXEzZGdnYW4rMVlnUTJwMmtlSUU4M1FXMFlzSG9LaWk4emhXK3hrM0hic2MvMzJZOGx1TExpejVDSi82RnpjTFYrb1VXdVhqV1BrU0pGNkJLd3ZoM2tSWXRrN1FKMzI5Umh0QSs1RDdzZXVIcVc2NWhJZWlmUFBwbUFieWhKcWxGZzczUTY4MVF1NFVnOGhSWWsxT1ZoZ1dHS0gzSSt0dGRGSWVNSElHYk1LTnlYc1BWK29VV3ZXejhDYkN3S3h4c2tvc1UyVEJmZGhpUjF5UDdiVDVyYVNkbzU4b1VhdDJRRSs4TmFLUmJlekVTVjJuWU1kS2hTUXFnbkVBcHUzRmwxODJxcHV2bENqMXV3QUg4aXJ6TmNOOXhFa1N1d0NLWW82a3pZalVpMmhHTGpRQ0RWcW5wTURsT1FMbFZ2RGs2eDZnTjlYeDRNV3M5VFBtanZWeFludFdDSS9vY3BuUyt4K3R4ZWtmcHhyZms1S1hlMHI1d3VWVzhQOUZCMUlOeGFRMkhucVljbHQxWE5peTFEcE1wYWMxcTA5VzJKbjZHcmtzT3pXcVkrRDVIeWg0ZzlNMTZ3N21OSkRmMk1OaWJYeEZrckFvcnh1Q3RiWWFTeEk2WEI4UU1jTzFOSTJSVWQrTDc3aUZpNkZEbTIrVzVqS0Z5cTNCaCtRd2kzaXlybzZjN1hvbkQxTW9sbU5FYnNDbGRRbjNBbjlJbkMvdk8wcWpsaGFmVUZXamNvbjNackZQSXEvNXdzVk8vKzhjd2JENVFJbVlXc09EeGlSSmt0L3JnbWRuK3pRWUdSV1FTQmNiT0xKVXhVYW5ONFJTclcxMXMyaE92Q1FIaVBad2tpK1VEZUFCRHR6RldvejdTZzRPQW1SRnR5K3gvMnoxd2tTemRTTXZtbHhZRkw5Mm1KRjA3a0U2YXV6Tm52RVFxYzZzNm1WRnlxSlYxM29RMzVRZzRkK3BnOE4vUFgzRDFVMWZQd3lpRnVBRXhBdDRmOXJ6SmJsMTNUR1ZObWNiSHYwazcvclFDblorK2FQUHE3ejFNbmlLc2lWTlhIUS9KK1p6Uk5ubmcrelIzcURzN0ZUcGIrZ3lxbWEzR3dtMUowdjFDTHlFMTVtcDdvR2pJR3pTOURiQXFBWWlQNzdNcVFuVzdKWFZ5QndrOUJlWWJQRTZOV0c0UTMrVDB6UjVubWJ0S3J5Q1A3Z250dVQ4cjMxd21mZ1gveFdreXFrYm1VUHRaKzE2WktVN3hKSGNIeFFTOW9qUU5RZkgzZ2MydWg1RGFJZnNlTG5NUDJ0RjJyUTFvdmQyKy9VMTZVU052MlJYMm8zOW1uMSt2NkJyenpabFMvVXFXOWJyMjZzRy9FQWNIaUxDcnVCV2gvY05LZEF5QWROZ2JOaE00Vi93WFhXUEJQUFFKUXQyVjFGK3pnRFFRK1F2ejUrOGVURFEyaS9GcUJPL3ZCQzk5MUkzcFErQlZmNDB0Mmwzc25xRmlnKys5SFNyVTl0VVdZazJYdzNOcDNLYXh4cU9uREQxbWFIQ29hdFBDNGZ6d0E3VkJCZmJKd3pMQVBzVU1Hd2xjZmxZeG5naHdwaWk0MHpobVhBL3lZL2JQMXgrUmdHK0tHQ21FTGp4OE16d0E4VkRGOS9YQ09HZ2VMbG1Jeng0M1FNaktleDZmaUxyVDJleHNaU2t5NWpQSTFOeDE5YzdmRTBObzZabE04RDhrVW9wYXB4ZGNwQVFINTNTcDlmVS9ML0FEK3FCY3pFc1FpZEFBQUFBRWxGVGtTdVFtQ0MiCn0K"/>
    </extobj>
    <extobj name="334E55B0-647D-440b-865C-3EC943EB4CBC-15">
      <extobjdata type="334E55B0-647D-440b-865C-3EC943EB4CBC" data="ewoJIkltZ1NldHRpbmdKc29uIiA6ICJ7XCJkcGlcIjpcIjYwMFwiLFwiZm9ybWF0XCI6XCJQTkdcIixcInRyYW5zcGFyZW50XCI6dHJ1ZSxcImF1dG9cIjpmYWxzZX0iLAoJIkxhdGV4IiA6ICJYRnNnWEdaeVlXTjdaRjh4Zlh0a1h6SjlJRDBnWEhOeGNuUjdYR0psZEdGOVhGMD0iLAoJIkxhdGV4SW1nQmFzZTY0IiA6ICJpVkJPUncwS0dnb0FBQUFOU1VoRVVnQUFBVkFBQUFDNEJBTUFBQUJIcHFteEFBQUFNRkJNVkVYLy8vOEFBQUFBQUFBQUFBQUFBQUFBQUFBQUFBQUFBQUFBQUFBQUFBQUFBQUFBQUFBQUFBQUFBQUFBQUFBQUFBQXYzYUI3QUFBQUQzUlNUbE1BRURKRVZIYUpxN3ZONzVsbUl0M3Q5b3BQQUFBQUNYQklXWE1BQUE3RUFBQU94QUdWS3c0YkFBQUx4RWxFUVZSNEFlMWMyNHRrUnhtdm51NmUyZDI1YmxEVVNOSU5lVE1QTXhJRVVXTVBnaEQwb1lmOEF6MG9xRS9PNkZOUVNJOXZDc0tNQ0JvQ3BsZkVQQXk0dmErSzB2MG9CcDBKZ21DVW5Za1hsb0NrSjVyc1pUYVp6MStkVTdkenFzNlpudTQ5ZFdwaHowT2ZxcTl1djY1VDlhdnYrNnJPWVN4NVZaNzY0dGQvMEwrUkZJWVlHeEMvdGtPRWxzVFVqNEFPazhJUVk1LzYybmNBOVRCRWFCYW1QcDFhc2lBRmZib1RKSzQwcUFyUisybFprUEVhMFFkQkFrdURtaWU2bHBZRkdWOTZLR2dVWGRjZ0dnYlpnMmxRN1llRlJnY1BDNDJPSHRGb2VwQk5GMzlFbzlQMW4xMzZZYUxSRFJ0K2dCTFFhRE5BV0Rha0FaRXRERXBTZTdILzB6WEdSblEzS0ZnV21BLzM2VHJkWFlFMitwNlZGcEtnVHZRN1ZoMjlDUnI5YjBpNDBsZ3F1L1FQeUM3ZGd6WjZrazRNS2Y0WnVoZkJHZjJKYUNja1lDa3NWYUs5U05TQ3JSd3lqYTdTMlVvRUZPdFN5RFE2US9TL3VJOHhwMEttVWIyK0EzTElOQXFsUG43eUxHd2F4VlM2TFdZWGdnSFQ2Qlh0Y3BoTjBtaWx0eWIrUVJDM2p1Yk95enJJb1gwK0xLNkNUM1JkOU5oeWdrYWZTOFJFbHZKdUN3WWx0VFNOUHZHNTN5REJNL3VqeFl3TC9RTnlpdGRQaExjVWpjNmh3QzNmUUQrUmdSSmlnRnMxTkx1ZW90RzUvVnZQZzFYOTltZ3ZGMmhIVDNxbWlZb1BSZDlBUVk2WkYrRDB0SjhST2NWYXluRjZCM3FaanFOMjNUOVlqTlIyVFlwR2ZmZG9TN0dQQ3lydjc2RklBSTN1R1hsOEErMmRHWTFiUWM1T1RTRnRFRzBhR1R3RG5jbmZQREExdXhhUnVXWjZCbm9wM3ljUEs4bEJvMUcvZWdhNnFvYWc4VlIxRU14K1g4WjZFZWJxdDBUY005QnUva1ljZWxSYThpQUFydTlkbHBxZVg2Q0xDb2ZzdCtRZGxDUTN3R0RVY3hwdG5JZ2Nmb0hPNVE5Umhza2tTVjRZOWUyZFVvQWVuYk5lbzl2a280WUd6V20wdTFFSzBBR3RpSFl6YmtUdmlwUUIwUTBFKzRjaTd2WFJWNVE5bElHVGRlVVk1ZFNQenF5cXllY1Y2RHk5azRWUXlGZmxmazBiUUllTXpVbEx6NjlTMG9pZVpoNVdMUEJSY3BWZWkyeVNodHBjOXRxalcrY05VYllvVEthRDl3QU1QYnExSS8rV1Q2QVZ2ZXpJNXExN20zNE8yUnhBN2tMaG05RW5TbndDblNYMUlDMkFVbENqc3pYMmwvNC9HWHNTbFBvbHVVNzVWWnl2S0tWWXduTGMvMG8waXRZditIUDNEZHIxMmFNZC9TQTF3Zys5MktkYjZ6ck9ubjc1OUljUjIxWi9mZlp0TGZjSnRPODRjZk54b3VzNE16VFVpREpDSG9FdXFPVlJZMW1nMjAzR1BpM1pVeWRZSVk5QXI5Z2UrY3J1TDZPbjNFNllSeFpJTHZBSTlFQ1pRd3JKelhzUlRsWTduN2c4QWgxWi91UEYvcmJBdkd2L0NmVnY0b0Evb0RXbGFpb0lqeXU3bzIwUEM1WExOOUFsZXh6dTdrZzBqWFBWRlg4OTJrNVl2eHhoWGR2NHkwb1BsZERUZC9nbU50S3lZdUsyNjJGVnI2akw1MnFxc0ZMa2dDNEduNnkxYXZmWlNIZFJJNTlKcno3eEZMeWxkNzd3K2xWWlhYRjMyenRXdjZkYk84cmxKKzZTRXBmK2I3cndndzNacm9mSHBSMkhodHE1ajc1S3AvdHZ2L1hLMi90OUQrTjBWMWsvc2dPMFVzell3QjRZTXB2bnUrMGRxNWdjbjl4Uzhvd3QwWnp0SFpzMUZpclluSDZtZEFLVE0ySzdIcTVJbndqeXc2WTdkQmJ6TDdTOVk2MXJHa1VyZDlMcmZNV0hITjZ4N3FacXR0TFA5ZXlyZkI0Q0R0ZUQ4YkF2aGZQa0d3bC9QTytabWw3b1djZFdyRHgwbnJNSjJ6czJyMVE4T0J0UG04NVMvb1VPMThNU24vVFBqZWo2VHo3WnBaLzVoK1J1Y2RaV054dndsMTNHMHNqWGNPMW1jQmYzSjNWNHg5cDdqQjNkZWYzcTMwZmVGTTB4L3UrV01jVkY5c0VtWS9BcTQ3b2V6RHJQbUVQYkhLMEI4WmRmK1A1M253ZUxEZ1g2eVcrUFBaTjFQWHVCU3V1MmQ2eGllQ0NQN09RTFZCNWx4Wi9OdkRZeUtwdXg1UTd2V00zUW11dDZ1ODR1TzU3RVVLMHR3RHNaVlhSWHJJU09xZEhGcWZQSzU0MzRBM2oyL08wODl3VTNwdk82YWExQkFHSm9kS0pRUktPeWdvRnRTY3Vrd3U3WWNMdVdydHpsSFZNN2NqenpnY045bHE3a1FjZGhMTXFkSWxYMWtzTU53bWxVWGF2K3RieVBZWndZMHlTR1lyc2VZQ1J0S3BnZ2ZvbzFGUGNnczZVblJ0bkpndFgrUzZpMm1TbzhzcURqNUxvNXhCdGkwOGFHNUpaTUQ3UnpHeTZpdFBuajhJN2h5S1g1WjVZcFpsVTNMRnM2TmRDUG5xNnhIcVVWa0NXSCttN1NLSC8wOFJKclEzSkxwZ1k2K0JGM0phUjlDUzFhTjdzdkNpZG9sSjhmVzdHeUZDbFlRT1ZRTkZLdUJ0czdoak40aGduS1dFdWR3aXNTWGFwdWZ0Qm1hTXFxY3NQWUZDWm9GRHlhK205bTFxTEMvRERZc1ZtNTdYcEFhb0pHc2ZudDRBV3pqa0xDQTMzY0lxcmY5bzVCbktCUnZHWGoySUVxQkp4WjZSRWNtV2JjOW80aE5VR2plQWpXYW1iV01FNTRKa3NkZlNaVEg0V1JidXJ6TXk2THlOUkdHWVBuYVZyQ21VUWY1YXJocHU0RTU4R2NXbUx5d1BPMHJRdE1GSnBFSDhXSU14VW8yenNHSlBPRzl5SGkrN1dKNEJtRkxxNlBNdmc5VEVMcXVyaDhLUUYwcTVSSnp4aFdibzFqTWIxT1JiM1FNQjg5NXBMaEpEZDZxZWdnem9EcExTV0hkd3p0dDAyZEJQbHZGSTNKV1Q4T3NHaE4yZUY2UUtHQnFRcXFGNWljdFJVcDNEV09mdHZlTWQ3eXlOamRBTFA4cWtnME9YVzM5Q2xRaDNjTUJTdTBkYXpLUDJscjJpcXQ0QUIvQjAwMDRUNllVenRycUtWb2NWU2VjNVNmcXh2R1NCdE9LcCsvUHl2ZnJzSzhPanNzdU9PeXF3ZlE0emkxWTY2bXFzRFN1MndFSFp0Zkg1bCtWWW9ybXVoM1N5bFFyb001T0diN0RudmpyTW1yL2h2Ump6T2JLUDdEVkVmeXRiNjZtOHJieDJ4eGRQZVA3TEhmRS8wckV5ZElqRi9UcWdIWjllTnRYdFFmRFR6SHdSeGVqbXVqOVQ1SGNmYVZuSHFpSEhLMDUrU2JQSW5yTXRGaTR6aVl3MnVOdE5IcU4xNTU2YmZOdkVZOGZKaHFKR3htaDNjTXlKTGFhQjVVK1BsTXJTQTM2MFNKQi9FR3dvS2JJcE5HZlc0RFJYK1lTdGpNam9NNUhGYlNxTThEQ3NYcS9iejBxZE53OEo5N0hWemVNZFNkTk9yekdvTVQ4NE84OUtuVHVNMjhoMG1qOVZLenlxUlJiNmFrdzlBQXI2VmxEemJlNVYxUnl6QXVrMFo5WHNQNmpldThYTk9rclhJRnlqNllFMWVaTk9yem1ta29wU0V2MXpScE1DeHBwWlZCMWdtalByZVZkc0x5enMwNllXTDBZa0xQellGSjMyaHVBeDQrVE5VbitrVUd0VnlBUmozNGVyYmdmY3lZc1FIUktCNG5wa0hXcm5GQU5BcWcvTDFvOXhEVkwzM2xEaytlV0R5TlJtZW5YZDR4M3J4NjZZdEhjcS9pYVJUTjk2eE5CNG1wUFpTaDgrNk5yTkZ6WHNHTHBJTUNOeStTMzVVWGRUUmQ4Z2NxZ3dLMU1tMkZBMlYyVDF0VFR2bTYwenVXVThCTTh2bGhxb3IyUDVrUXhnby8rakRWV04wMGRxWkhINllhdTZ2R3l3aGJHOFlCcmhiNW9OSHhRTGx5S2I4dWR3bzJYVG5Da0dIRFgyem84bDNWTURBNVVlajFIWkR0MHozT01xVUlvZFNMRlEybWJEakhJSzIrd0ZTU1I3Y1FMR2RieHdMbEVrQkZrQzRIZURGT1ZKYlB2a3h2ZlZYRkFnaDA5TllQTE5rZGllZ1BtRmhFcjA2dDVzajZwci9ES0Z3WHRTeHJHcjFKLzM3Mno5OHMyaEYxRWZUY3pKYjVXNHBHWjZLUFBmSk4xbTJaV1BZZDVLUk9iV3dwekcvY2paNDUrQ3B4WktGTXNLc0dKZWtQVS9YMllrem80MkdaNkl5MjhYVGxwTmNmcHFwSld3R21MYzZhQjNIMXRKOFJOQ3JXMGt2M0JUWnNCd2V5QkhDL3Fwd3Zta1liOUtwQTJpTzN4OVY3SjZNWDFTZ0VqWXFoaVlHN0VVUEIvRnJ4RHNyVklHZW5wa2hvS0h1N3BTQWZGTzZHZEtGeXlFek5EdkRXNGl4SGFvbHFLNW1qc0U4Um5FME9HZ1c1cnNjbzBLTk5uM2d5MjNKL21HcHg5eitpUkNlVVI0OGVsZndEQWtoOG1DcUN1cHZsSWN6ODZ3VWxnSkxrQmhpMm1EaU5KcmQ2OUJtUWdnQ01XeTBta3lCNTdoczlRYkdFanhMSmF0MGF0OHBpOGtIdGtFbzlOT2c5Tk5MZE1GcUM3SVlSTFRPb0QyZ09ZbERxdzFRY1ZTa25kOTNkMFpWak5Oci9NVDlNaGZ4WTZzczZJV1doemY0d0ZiSmlVVzFhSlVvU0FFdlVzdjFoS29nSGFxYVZoTTVvTnZ2RFZEaUZRcWROSTJ2Sndjd1BVL0dwOUdiSjRNem1NejlNaFpQUVlUbDRzajVNaFE3ZE5QOVIrZUdNRDFObEhLUXBIMjhhd2NIWllWb1VaTHhPMzR0d3ZSWTYzSTV3UFl3Q0IxcVhNMGs1ZklKODdqamJMOVRVR1dXcGhBbTBMdTI4MldDY1QrNk82Z2l0cWRLU2xvbzdYOWxTclBMNy9DSnRBSlFOeWQwK0hDVHlDc1FVY2VPRXlhZXVFM2VXTUtTckNxWTZqUjRHc0RRS09ITFV0WjFPTENQK2YwQUFrMkVaVGdyR0FBQUFBRWxGVGtTdVFtQ0MiCn0K"/>
    </extobj>
    <extobj name="334E55B0-647D-440b-865C-3EC943EB4CBC-16">
      <extobjdata type="334E55B0-647D-440b-865C-3EC943EB4CBC" data="ewoJIkltZ1NldHRpbmdKc29uIiA6ICJ7XCJkcGlcIjpcIjYwMFwiLFwiZm9ybWF0XCI6XCJQTkdcIixcInRyYW5zcGFyZW50XCI6dHJ1ZSxcImF1dG9cIjpmYWxzZX0iLAoJIkxhdGV4IiA6ICJYRnNnWEdGc2NHaGhLRnhpWlhSaElGeHRhV1FnWEhSb1pYUmhLU0E5SUZ4bWNtRmplMU1uS0Z4aVpYUmhMQ0JjZEdobGRHRXBmWHRUS0Z4MGFHVjBZU2w5SUZ4ZCIsCgkiTGF0ZXhJbWdCYXNlNjQiIDogImlWQk9SdzBLR2dvQUFBQU5TVWhFVWdBQUFxQUFBQURGQkFNQUFBQjV0RjAyQUFBQU1GQk1WRVgvLy84QUFBQUFBQUFBQUFBQUFBQUFBQUFBQUFBQUFBQUFBQUFBQUFBQUFBQUFBQUFBQUFBQUFBQUFBQUFBQUFBdjNhQjdBQUFBRDNSU1RsTUFFSGFyM2U5bVZMc2l6Wm1KTWtSbHFYWVJBQUFBQ1hCSVdYTUFBQTdFQUFBT3hBR1ZLdzRiQUFBY3hrbEVRVlI0QWUxZFgyeHN4MWsvNno5MzdXdDcxMDFpQllyUXVpSThnQlN0UlNOQ1JHRmRxaXRvQk93bFRZcENhWStSa0NnSXRFWVVoSnFINDBLbyt1ZGhqWlR3MER6c2xoUW9Vb1N2UUsxQ3E3TDdoRXBFdXhaU2VlQ0JYUVJGbGFqd0xiSGJHOStiREw4NTU4ek05ODNNV2UvNnJuMTkxdmM4K014ODgvKzMzM3pmTjkvTUdRZkJaWGxXTDh0QXoybWNieGVmdEZ2NnlNQ21uQ2IrNHRacFN1Vy9URk1jV29OWU90cTFLS2VLenQwNlZiRzhGMW9SUXV6elFkVGU1UEZUeGdyMXo1NnlaSzZMTFFQUUFSdkJnaFZuaWVORVhqeThCT0w1Zno0VlB2bGo4VGhMSDRyQm1RT2dIS1c5Ny9LNGpCVis3NW80Zk55bE81VGlZMGV2S09LS2VMY0tUdXU3VkFOOFFoeHZZNEN0NzhXamJBbHhodzEzVm5SWlhFWUtIWEYwVFlqM093azI0VW9vNnVLWEZUVTZWcUVwZmEvc2lhTjMvY1p2LzRtNHRSb1V3dS9FbzZ3S2tRVFVtSHNlWGRJUVh3dUNVbE5zcUV3Wjc4WDYwVllRaWEwMGVmbkVBaG4xNUlSY3FJbmIrN0t2M3hJZkRLNkt6YmpiZTRLUHVtVGhLek45MzlFNzVLc29UdUs0U0h3TXdJdTNaRzc1MVA4dmVVL3AzMitJMTNlVG9VVkh1elZ4UTRZTGtBQXh5R3JNYTVxL0ZDVllWT282U3Nyb0JEc3dJMkx1M2p0U0NTMWV0eUpQeWJzb05GYUw0aFVodHVXNFFPUlRmTS9sd2hkZlR4RllFTU1OcXFyNEpabXpvZHVaU2FkQlduN0tYZzFNZFBVY2dERlhaV1JXbUFrcTQxZkVHL0pGbjBJWTh6SklSUXQ4bWd2aEt5bXo5OFYxbFJMZVVhSHBlNWVvdlFrY2svVlJXWEFtcXJpemVrR3pNT1JEL0N0a2dITWdFcEZaTm96Y21PSTUzeGZFdmx3VTRuWU1DMWgxaStKVGN5R3JidW9NcVp6UWNSWW9oT2x2TTUvV2pkUTUwV1o1cGlsU0Z6dGtPRTJSbUtFd01BazFXREZZS1BLSzJGWEJRSGhzVkoyNG9LYkFuUEVPRk5ObWRLYnBDY3dJQWt3UVZGUHJLRXluYVRyUUJkZG9tak9tRDZiOFJqWWlrVWlWMTFXeTlxcXozeXU3Y1A1U1dtcTRTZGY3eWZTRWE0U1o5WDFYaEZiYmVyQVFGRGQweEE1Z3hxZjZESUR1cTlTcVdGZkJLWHQzdURaUGxROWNJd3lpcG9FaUhYOGgxT0JJRzZ1YkNRdjAzRTZTQ0VDM1ZMYUswZmlLTkNWdklXN1NrWlFUTXhSajN5WGtncEYraXJxc2RYd1FMQTFUU3BIbVMvaGIxbFh4MldrVm9tQ3VUVFZJK1M0bjJyekNCY0dNY096R3lwdW1HR3dzRTdGRG9UWlNBV2hYcFpaT1hLNnFuRGw3UXdYdjBDN1BKMlpvUXhDOHBKV1Rpa0dUdFVlS05UajhKaE5Dc09yVkVoNjRHem5DcHdBcmt1dkl2S1dneTRrWjJ1UjJZcDlINVlqRGdSbjNub3UzVGtRRDE5TkloYmJWTk55cTgwNURBRnpUcHVNb0oyYW9KUlE3enVoTHhPekJXc3R3SHExTWhodG1udmZwYkdod1VXTVh5MjI4WlNtbFNtd3RGUzBscEV4ek04eFpJbFRYck53bUYwSjFNN2VobmpaMFdvc0xGVTNQZXdCY1ExYWVRZEJ2eXhITmNpSlkwQjVubVFqVjVwQVpENlYzck1yMktDZlA4WldEeXBQN056aVVUTjRnbU5tWFE1clhjaThlNExJQlJRMDQybFNoQUd1dGdZN1lBV2gydmFKcW10a3Zmek5pZDltbGNoeXZDRG9QMVVENlhHWmVkYTJtanBHYVZlTCtVeFhvTjJhQXRoZlExTHBPZ1BiWDRXa0tRQW5MblNUcjZYSGZVdG0xd3VzRHVFR2ZGMGRQZnYxQmNieHJGU2RSVFBQcmFSUUwxR1RWRU1leHVOMG4rYVltaUVVT1BIWURhenoxeEhoUzFBUERaU21wSUJIZkU4K0Vzdmk2eXVkNUk4TkdTZ1pQVWd6Sk90UlRMcmNrNkJ2NS9ORXVIVUhCMGpJOXZqeEYxaUkwemFKNDRtM2YvK3RFUnRJcTByQThmN0tkaHVWdmg1OUJQWFdOdEtKTXgzdFA0Z25OOURnWmEvRElCaHRjMDdFWmw2VFZGTVlGNnhveFZpYUpVQkRoSDZDbnBXcGFGbmpLNVpqVWtxakk1L2pSekZHRWZIbUtmSE55T1ZuOHUwLzg4ZC91cjNFVGkxY0NFYTJ0cHJKZ0s5U093L2E4YUY1alVyS2x6MU5aWTZEMlk1SW5zZi9qTUhUTmJsYkI0SUNjUCtsems3ZHF5WlhNT3ZLVzBGQjRDdkZlZjk4QjJicVZFclVOb1NwSXhKRGpVQThjK3M3MDJTTVdGQklqN1RTeHl1UTlXZ29Ob3Z2ZXdVQnhiVmtKbmE0aHpBK1o4d0NSUGpkTnFZQnREaEo2L29ORk0rcjRQSUl6SWtpRmdVV1VacWg2bG95WVZDVDlwbWdpM05ZSlFkQnlWd3NrTmRmQmxSOVY0L2F2QnJFZllyRnVnYTV5Z0xlVnJOR1FWdE42R3BNR1dsZW5TRmUyT25oQ2lOTVNMTDJXUXJydEd4RnNuMTFPbDJhb2ZvRGFEUjNoQVdyTHl4Tzh0SnJ5RU1ibXRlUXk5dkFYWWtqYnZzNWptMjJWMDJNelZKR2dzelpWMkhxanBPWmx1RW1vR1FvT3BiK0tWWEFhb2k5SlJJbFR6b3pKQlRRMlExVUc3TXJmVkdIckRSQTFhaFZyVFZYbStGb2xweUg2QWdEVnJqWTZJT3c3V1J4YVlRaGFlL2lrYUptWW9RM3I1NXJuZmtOU2FscUNoVHBmeXVoeFljMm93MGtnYWhNQ3ByeVhzWkdsWlhib2docFg4dkM1TWtjc3FYQnFnZ2RrZ3RKQnVZQlNNeFRubnZncEUxSVVOZW9ES0tGbHpVSWNrSnhUR1FSd1RHMm9RYnFBVWpNVVI3MHpaV2hrdktIU2dtS0NZeG81dExTbE1JdmYyTXZRS29RbU9ES1VtYUZ5NS8wNnpVN0NrSnM3YVJTMkYzZXl6dnQvUFZJNmY4RjVwbHNrcTNsdGJVZkxNek1VdTBPaW5USDJxckhsNFhmU3N6L09QWTJBdGpZWkVKaVZaSFBZSkRtQU1qTVV4MG95WGNVOUl6Y2hUbStZS2hHYVJqdTB1c0dHQ0hYTnRwUlZvck5TWW1ab1VERk9lVlZDdlFIb0lBM1grRHBKQXVwZjZLcXllWHczT2M5Z3ludnRIeXdhRlN6SktJazNGSVJHdHJxdWFoUmgvVnZpcEdJVDhvaWcxV2ZSWlFSb2x6WWpwQkVjVnRobTlPZzZqZTVsSXdOQTA1ejRVYXdmYXdxOVRTWHRDVXBHamFtOVRwRlNZY2pXTFJXTzM1MU5Fb1dnZUl0RVdSQm1VeHFIVHVMVEFjNThyM3hoNVhNV1diYkdpRUd2K29hQTZkcGw5UG9taVlMMzJpVEtnbjBOYU5WWkYwMmh4LzZxcFozN2ZpVWY0Q01QeGwwRlpuZENKKzB6RkVrRWFXa3NkTmg0Q3ZlVUtoWnJOWk12Q0FrZ2FiRE9NeGJaeXFoakdleTBPSGcraVdMTndINFRVS2R3MXpQaXBqYVUvQlpGdzRTYmpDVnhwUDVOa3dZQmE2NFRLTDM2MHlZRkliM0dxb2dqVzVxNG0vMnNhQjRqSFQ3RjV6SU5RL1h4VWpwSWRoSnhUWkNyWFdCM2Rpa1NZTXpkT0Y1elpud1FPanhMUytZeVhPZUtva1pZalkrblQxa3lDQ3AzakE4RlBqL0RydUJ4ZnF3TUZrQXNYOEhHNjd4SytmMzR0a1VhRmkzKzRyQlVPMjM1QXpZbEk3NzQvb3lFMDVBeEpLcVZORGU1ZFpXNWhSTzkyMkFCci9SQUY4QWFWUnpybUF6c0pWSmt6VFZWZ1hIQ3ZDeC9acVR6YkdhU0o2R3NkS0VualpQcU96eCtOekhZNjlSRDMzTm5wYXA5Z2VQUnVkRlQrODJvZzV5T3dLcmVnaWxLdkUxTjdYUlNWY0pITlk1L2VUYmJrdEExa2tERmIvK1JIQ3I0MFBHcUN0NzFHd2JrYnhrV25SVkg4ZXowVmJ2TUIxL2Zua3U3VWFneHFLR0RyTGw5TlRZSWxsaXVwSVZaRDgzWGRrSnJacTRkdkdWYUkzUC9ZbWhVcXJlcU1ZZzRsMXlvSDZhQ3JCaG1TbEI1V3dqdElNNkdMb2EvSUJ0YTdJampBV2xSN2hwelZiTVN6NEVPVjFWeGlXSG5UVWlWU2ZDcXovNTQrTEZRdkNmdHZsVmlPS0QweXFPZ1A3bExwTXBnejdlTG82L0x6anhRNXhyZjZpQlRJRVdvcEJmRXgzY0wvNHJiM1BpQW1rS0VHNnpzQWFENEwzUEJrRW5yYzV2TkpQaEN0VHN1OVFlRWVEb1VSMXR1aXR6TDJ2V1JFOW9WZHVWUmtkdlkyY1ZPVGptUStnUHVpOE5QZi9sNW5Bc2YwZ1Zzc0JHWVltL29EMHRtRkQrL3o1dVoyZnVaU3B1UlN2V2p1cmk5eW1oeFpOZ1JNenYzc2l1Q0lZUHZvUEZ2K1FYSE1FQ3RLNCtDbnVVRnN4c2ZQZDZUMHFQd1NJeU0rSUFGRGEvbWdGcjJpVGYwMjU5Njh0Ty93M1BGc1hLYkU2ODhmL2h4RDU1QjB6ZUxlVkVkTzNCMVRLSDVWRnhyNUdXd1lZRGFWeDdOT1JhZGJuZk13Q083Y1lHSHYzVHQ2T1Y0M21lWG42Y1dBUGVHMm9VcU96YkZHNGZONW9QWm56ZDAvVkl2cEdxeDZGMzREZ0hVdWZKb2tSalMzdWJQZ3JoTVoxYlVIdFpFLzhhd1ZKMDI0d1ZDSjdQQVZaY0xGN1dvZHIva1I5a2hnRHBYSGdWVnMweGh6WjVsQlB4a3F1OTBUZGdOUmVzdXpVT1pHNE12R3E2S1didXQ2a3d0WFJWTjN0bUF3aERabDNuNlJvak5lMndRWHQwWnhHcG1iUlN3VFhtbnJjN0FJZmtJTFpmcmZOa2tyZUJoNXVhT3lsM3hXUXZaZ0hxdVBMb3l4bStyV3Izck54ay8zNVIzYWc0ZGlwZlFJU3RXYndaRG5IVWhtekd6MVBOUjJwQXBYd2pGWmx3enVmSW9xQitieHM0clJEeDJmRlBlN3NES2FKMHJaSHEyN0FybDdIVEVjdjhObmEzc002QXpPUlJydVVGY2xGeDVGRVJrK3VsNnp6aEFBT0NiOG5hN1M2NUN0clBJK1BJWTA2enAyZ1AxZFYycGQvTTBFOUJJYVZkNnZHak95Rk5kN1prSGV0bzd3VGZsN1liWGJ0b1ViN3hDVndyZUhKcm91WU5yaGt5RGxrZkNabXA1elBpVXR3Rm9ySnhrTXpQVVI2VGJQZVBBbkVhQW53MjFteDF1QXVqYzF0ZTVtdTRKZUs1K1hETXVXTXhYejdJMGkwTm5oVnB6QWRBdDFWaUIrMzRVK1d6ZjVqYlZxRDJrcFVWbnA4T2JlWkU3V0wxNUZMR1NxaEVWeDV0ZUlOUGhMdTBrVnhhZ2tlYkxPZW9Xb3pZTWFlWnNneDNsdmh6S2cxZEhFNkVlVXoyejkxWFJ0ZElLWnJiS0hWbVBrTWtDMUgvbEVZNEl0SzBtemlFNnAzVHRVRE8wc3pOU1Z4cWpNWEpjVjkweDYra2RYRERVTjl3bU13QkZadVZYTFZNL1kxbEpWcmVtczZPb0plOVFNL1RLYUVBVjlMaE83dStLdGFtQ0V2TUtGWVFoQzNmZFNqSUF4YTcyOVRSemhmNFFDejQ1N05ZNllVcVVlR0tMdDRiVWUwQzB4WkJzQzJNNGVKYmN3UjRvVk5ERWdVL0paMm41aHREaW82L1ZFeXE1Y2svTy9zNGtncVk0VEVwKzFNTXRIbUE3ZWlYdVNiUklaWmViYTEyZEIzYlFwbzZZUUFhSDFnMDdRejF0NlB4cWMxWVR6aWN3TVUvc2pMSmRSdW4zZ2F0MHlDVEh5c2YzRy9vQnhZNmlObUI3VkliaWNxbjFVZm95NFR6TGVyN2NaY1hST0Q3eW5xT0I1UmFNZXFvdS84b2tQNkF3bGZSM1dFMHorNUcvTnM1UHJOcSsrM2QxMkd3ZnZmb1ZaUzlZUlFvL2RPM29QYjltRWJHejM3VklTMFpnekdSczFmb0JoZHpVTWw0SXlwUU5keHBZalo1SnRFanR2OU8zVU5Gc3d1b29nbW11Q2ZFRUkwbzdjOXVpeEd2ZlA2eUxwMS81ajVyNGF5c3hpZm9CeFRTL25tYUgxS1QxV2tkanZIV2VCZkVsbjd3YXU2RUh2YlZnSC91cDNlQUJzaUtNSzhZTzlyN1ZndHlDdVNxT25nRW1aZ3J6UEg1QVE2T0lZSkhTZXEyak1ieXlmTVlXbThsZTgyZVVPeWdkQms1ajJBT0syaENTci8vcDIvNnN6cVl0emVZRkZJZC9ORmZpc0RiMVljMVpyZEs2Y2hwdWlGdXJzdXV3ZzI3RVE3aTZFYjhXWEJPeDA1V1g4OG5uYWQ4NlhoYnpBa3BCeEhxQXFMWUF4MmJpMXFibkR4Z3hBVENJVXBENjdYaDA4NjRuT2w3N1B2Y1RuL2pKUjRIK2xoY0RMNkQ0RWJUVlZCYU1KNEcxdDU3OEVqdDZmTEJ0WWxidGRlUFJsSjJWVUh4TFhEclNWc1lpM0F2b2dUQ0xyajcvSk10NzhyRHc3LytiOWV4ZWRLVGhwMnluZmNUWTFtVXc5Y0cwSEwxRHQyQm1ETStseFpPWEYxQW8rYXdyajJEeUQxZ0ZNcklXaXhYdkg3K2Q0dFJ3N3dnWXEvclJZZEJjUjBkV1VxSG1mbnpEdG1BeTVyd1gwRDJPelUweVhPaXJMUkpOZ3VEb3JHZVlQOE9wNXg0UVlCdVpOVU1ZQzlIbDFIcHZPRXNodGdYVDBaek51dTBGMUVLblRVcmdWK3lTYUJLY0RhMFNKanJXY1dxbjRyTW50SXpGSGVEUWs4UlN1ZWg2Wm5HVDlxTkNXY3U2SGw1MTFRZW90SnJXMHd6eTdIcFhaWlp2clJNcE1iOWhUTVl0M2Z0ZWJNSW9GMTNIVVR0UlcyZVZXOHhtSFVySVBrQ3BMUStqUXN1WXVKaVI0YVNXM0FiQkw4UU1yTVpqYmE0bnc2azVweHlrR2FxZkZqTW5DVm1KWkUyQ3JXbHNJNWdTMUF5VkhObzJPWE1md3ZDSTJveWt4bDFVNnhnWFVMWUZVekVnVVJoOEhJcFdqbFVlRkNNdGdpcThibFdWUFcvdkJ2dFNHY3AxTzlBZXBhYk5vWHdMcHN4V2tIcmdQa0NSOVk3S3dGc0VOZFJ1RTVWbDdEY213TVY0NHY4ZHNHbjZEMEMzZ3RZYktXSFBkcXhSTTFTdU1ia3NURXY1QUVYV3QxUXJOWHVLVHhXZzBwWFdWVU9WZWdiS3VIWWpKVGlBTWpOVVpsNDFSWFhJQnloK0tIM3BTVWkxb0N4VnQzODNYZFhJQVl6aVlqenlId3RRVjFvZjhKci9kK2NBeXN4UWVZT3ViOFErUUNOam0wa0xpdjhPVThXaDBCWkV5VXVtNnk1b2FlZklVR2FHNG5vT1dsUmo2d01VY25NbnpRQmZpR1Z0K2ZmNmRIMzVDbFR3Q1FycGNRdUFOallWd2RIeXpBekZacERXM0txRWZQc0FyUnJCQXIrVG52MUpzYWtDRkN4SmJSZ0Eray9HVmVFQXlzeFF5RDd2aHA4UDBKNlJteEFVU2thblA0T3RwRkp5UGw4UlViOFlBUUI5emFEa3JKU1lHVnF3dm41V0FHUUFPa2pUYThLMkRZdzRVRlhrK0kyNWVKTjB2NEt2OFRaMTNQNmtsM3BENC8vUFJvdnFVajVBMGN4dWtnRS9nL25GWWhJb0c3cXdEdVRWSDlyaHl4UUFTcFMrY3VDclVSYVpFc0pPaGdlSVRCbWFWb0tWdkRKelU0clgyNVJiZnlpRVcxdmhoVGNBMVRwZVdxWEdzU2N6TGJFMWVNdm5HRVl1SDRkRzJzS0NUcm9oNnpJUHZBbGJKcGFHSUdtekhxcEVuWEwzbklDNVNObXN6QmkyUXRGRlYrY1lvRDIva3ZjQzJ0ZUF1bGNlZVQzMnVmV0hOampEQUZEQ1AvYWVVb1ZPZVlnK2ZSU0U4WVdQUXlzYTBOQ3NRZE5TM2owbFZtT2VJaTJHSUM0WnBBdlJPWXNISTdveWdvRk9zQ2RqOWdHS2laN2tBSHAycWVuYTljUklkd2dZSE5BRmF5blVJUW9MQWpiajlnQWZvTU91UFBMcy9wTWU1UzBJOXRnMGZTN3NNUVlDTzYyYVJPbkZXTmZSUWlpZTFSRVc4QUdxcDNYTm1mRTROMkV0UlZsdGVZdkFacmxwK3Z3TmFOWU5FNFVmWTkvRWdvTG9iZXJvUXp4TjAvMWFIczNFTmFIR2RaSTFEbGF5anFEWUdmTVJieEtXbVJIL25GaFJQNTcyblJzMHhjTks4cTl4a2JwWUorWDRTSDBjT3VUS0k4Z095ekRsMWVVdHRtYWNJeXQ3SDRMcTNzUWFTSmw2VGNxdjhPUXY2KzhpSW5HNG16RlVMNkJSSXFvOVZ4N0JhWFU5bzZiekpYOWtrTlhlV0RkMndRcmNUaXBhckdGTkdQOGoyM25GaUQwMjFybnZCZlhQSm5rZlpLS0JkOFFMYVBhVlIzQmFiZkFLN2sxc2lkeDZaL2RnckJ1N29uVHVscHJIQXlrQXNUaXE3YVExSHJEWldQbE84T0xodmt6Q3Z5NzVtelNMKy9JQ21uM2xVUkI2RmtwdXJXZE9xZm10NnJqZHNXN3NLb1hpcHlBVFB5d2tudklqbDlYUDZJbk52NGVQTmlFNmIvMW04SU1mRnVKbnN3Zm9CUlR1L1l3cmo2Q25Wck1yTzdlVUJlTzFkTnNjNzhZdXVDc09yd2wxTlU5REhJcDBYc3Yvb1V3OVE1MHVQaDRPWVFpSXc2KzVqV3FLSDlETUs0K3l6cHpwK2lZYktMMzZGNGN2dnlPdTg1c0RVdlVlZDF2ZzMxSStkdlNLVGgvdnhxN1NsK3FITC85SVdyancyak4vcWVzcE1jcys5b2FXdnZxNXozOHhudmM2bHhYd0F4cGtYWG0wWUhsZ3JOb21IUDFQeVE5Qy9CV3FYVlRLUXpZeFMxZUlrbkRsYkc3c0NzbEU0TjVRMmFqL3lRRFVuMWs2dUt3ZGtheU1rNkQvbXhEdis4Yy8rR29vUGlaUFRCSlIwMU9HVGRyS1dkM1kxU01hbUcvS1p3OXZURUNyenVJK3UrcTdUWUZ4OGhWWlI2bUp5eHYzaU8rc1pQK3FaM1ZqVjRXc28vaW1mUGJZeGdTMHpsWmoyZFZPSUdVbFZCOE9GY1d6czNURnUyWlpHbWQyWTljc1dSYnlUZm5zOFkwSDZLTGwwY3F1OSs1VElpT3VXOGM5TXJSZ3o5cS9QYk1idStodythWjg5dkRHQTNRcGN3bWIzY0lwVTNBTnJkYW04cENxa2QxWG1MMGRiNWZGT2Z0bVlUT3BHN3VJeDQ1dnltY1BhanhBSzh4OW1GM3JCRklPNkc5WG8yNjJpaVhIei9ER0xqSmVhWWFPOG93SHFMbnhaNVM2N3lZUFZoQmJwbnlMT2lwclZPSEgzMnR0eGptcFozRkNOM2FSTzU3WXByenBtUk1hQzlBQ1d6bzRkVTJTd0crMmg4dDdXOVZ1WDZhRXRFR2NkaFkzZHRYVldvbWZEVlY5OGJ6SEFuU1pTREpQWFpNazhYL1hRWjNuQzFZbnp2VEdyZ05sMm85cWhucDNQVE9CYWRGcG1KbHJFZ253Y1crUWVsYkl1ZlErRjZIWWpFZzl0RGg2b05YWXBHN3NXbEtLYmxRemREeEFiWHVGREhuQ1FXejJERWlWOU5wSjZ4clVXYUVVSlFEZFVtVW1kbU5YL1haUzVhaG02RmlBWHNuNmx6SnFHSk43WS8rUlZXYk0wQUpoVnBrbDBueUp3NTdydWxETkNGMU5PMDJnbFhMOXFHYm9XSUJXR05lY3Buc2psOEVlQTh0cjVPYU11TU5TenZqR3JtSjZ4MzYwdzFyTmpveWpsSnIwTEdWMmxaTklhWXBickpwd1UwWG5sTWhNQ1BpbTZxMDBDVng5UStYQ21ZVlVzbXJLS1FQVlpGa1diWTFZZmd4QWwwaC9SNno5MU5sQ3kwQXpUZmZaOFM1NUhjRDF0SlVLVldRVHU3RnJtV25Ia3djMEJxQlZ6alFuMTMwWE9jaVhVbkV0UmlKMnVDKzBJWFM4cjlVVGlrenV4cTRlRnpFbkRXcDBRSXRqL2xRbnRUd3NIVllUVTByRXU4dlZQNDV6cUxPc1VqMFpVMHVkTFJqV3ltaHBNOFoyR0tWQWhhL2poaFRwcHdiRWtDd1RTOExDa3czRFhLOE1Qd2x0QmR2QTJ2WFVvektVSFp5aEpjWVBSMitPVTJiay82ZFVJRGJKT0EyY0txL2tVQ1VhNHdvZVZkVXNHd0FsQ2FhUzFwUk5NL3VSVWxQbXFTcDU2dmZpMzQ5VHRQajRpTGtMVDR5WWNSTFpjSVREMGtxcVZ2empJQldVN3o0NXBva3k2eWF0UWJ6dGhucHBReUhRd1U2UysvQzk4Z0RUWEhHeTVPcHRVK0JlM2RobGVuQ2hRaDJnSS83QjA2VUR3U1JhYUJRUkxGS3pscGYvb2R2ZWF2YlVkbmxJQnhKUWNVdHRsNXVCOTloTWxzcExjU1dXLzFUQlR1R05YUWFGOFVOd2RNVFArMzdYS3N2L3h5a0ZFVVhvY25YNmJ1eXlrQmd2S2dWaTh2ejVQaXNaTXVXTmRaSzJtc3BjandGclZ2Q3lSeG9LVUhHMFRyRmd0cWI4eEZvci9UNjlNRWorRHdOdDhkUHlsellzVlV6NjBMT3Q0RnlLYnc4YytzNzAyU01XRkdDRHlUKzR0T2o1QnY1TmhTZkR5ZnJ1RENEUzV5YXBpTy95a1lSTEcveW9oa29mMkl6MzRBY0VFWjBsQ2JSSkVuaTVTNkwzZzBId0w1ci9kalFjT00xSmxKUzBtdGJUTkhrWW9xdnpJV0FzVkVxOTNPRnZwNUNxUSsvNGdKV3BHbXJMQTJxdWhRUjNuRjV1Sk5Yb0M4K0Z3TW1ZUmpnWlNvMTN4TFJ0QkRjSk5VT243Y1l1aGNoZHZ4YzdFdEZkVlE4SEZDQnFNN1JDL0U1eGJucDZSeFcvLzQ2L3NUS0NNc0F4a1ZXRFNwbVlvUTM3MC81UXUwMU1nZnNoSUlDdkFJMG5IdXRMQWtyTDdOREIvMm5KelB1QUVxUm9VS3J2dGlKd1FBL0lLY2VRKy9nbmNtT1hhblhLM2xEMW0ycElITkRJZUVPbEJVV0VBZkxmNTFBRld2RGZPaFFIcW9SRHVReUYzTnhKODhLZXN2YThRdk16OFBvdVh5emtROGJFM2xBVXJ1VUJkVGROZ2QvSm5IR09hZmNCVmFBdGNudFM3aHNwMkN3N3RHZmtKbEMvb1NwSTNvU3ZlY0tsaTgyb1E2N3B5RnNHTm11bEJFQUhhYVlhTVZZVGtoRUhhWlpMKzFxd2hDR1liMWVCZ1FYbVFJV0RvS3BUc0UxcS9ReWdhRUZoU2x6S1VGbjdqSlBoTjRSZURra3Y1N1lCQllDbUVRRDlocUhMMEgxdms4YmpRQjlkU0VnZGM1WWg0RjdPU0FNS25XU0pVTXR6cW11L2hJR2VOZVZEb3I4eGtic0dFcWlyTkRMaWpWMm02R1VLN1hGcENLYnNtdUV6VHF4b1FFUHhsc2tUaCs3dktTbEFDa1JrU2hydW8xcFZhWEpCMlRZUlRQUWtBdlNzR1MvdEFaUHhVb2VnZHdpQThoKzgwaU1nVGVwRDB1dW1DZ005aG0rNmJ1eTZHNDRBYTNWcCticGVYa3BxbFFoVXMxVmNjMmI4bE4zWVJRRVpOd3l2OFhWU1pwWmZNc2ZPZ01FMDJwZFpJV2JYU1pFNE9HVTNkdG5ER3lNT1RVTzFFditrempvRHRwY2N5MTFqSlpLMnB1ekdyakVBdExQQ3VDVDh4cGRHVWtWUnRLTkVIRnprRzd2czRaMS92Q2UrU3d5bm12Z2c2OEl5dTZubTR0L1l4VHAvYnlMNGo4UVA2WnVtZnA5TFVGeEFvcGZ2c25jWC84YXVlNE1oYXhWekdoZDUvdW9BeE1JamxzWUhqUzNtTC95TlhXeGs5eVpTa3BZN0RIWHhjMTkrdFM3RUorMWUxSmdUNmFMYzJHWDM4Z0xGbCtPcmVCOEFsbmlPdnVMMDdJQVpWUmZreGk2bmx4ZUlNUFBldURPRjV6NFgvc3E3Qm03SDVsMGIzczEwempkMitUcVFHOW95czVzeXUzMmVOM1psZGlJWENYRGdqZExQYzd5eGE1VHVYT1E4TmVxenorb292Y0lxSzg5OWVvSkFpenJ3c2tBNXh4dTdzcnFRRy9xU2VQUGt2bGFZaStyay9KYzVSMEdNOE4zKytkM1lOUVUveFFoZ25lT05YVk1BNkJ4Yksza0hkSTQzZG5uYnp4ZXhkTEpwMzByOHBQa2ExNzNyYllmK1l5TnZOODd2eGk1djgza2p6amxibk5ZSXp2SEdMcXZsZkVZWFR6S2NLdlFBVkQ3SGVMNjlqakwrT1pUcXhUbmUyS1dhelBkN1p2aGk2VHh2N01vM2tMcjNQYnBUcDZrcWNKNDNkcWsyYy81ZTVtY2grR2pPODhZdTNuS09ZMVY2UE1jYVIvKzJSYmdmUFJtQkl2MG9tV2MvMXh1N2VOTjVqcjIwbTlYN01XN3Mrbjg3ODR1bGZNUnBid0FBQUFCSlJVNUVya0pnZ2c9PSIKfQo="/>
    </extobj>
    <extobj name="334E55B0-647D-440b-865C-3EC943EB4CBC-17">
      <extobjdata type="334E55B0-647D-440b-865C-3EC943EB4CBC" data="ewoJIkltZ1NldHRpbmdKc29uIiA6ICJ7XCJkcGlcIjpcIjYwMFwiLFwiZm9ybWF0XCI6XCJQTkdcIixcInRyYW5zcGFyZW50XCI6dHJ1ZSxcImF1dG9cIjpmYWxzZX0iLAoJIkxhdGV4IiA6ICJYRnNnVWxOU1VGOTdkSDBnS3lCRFNVOWZlM1FnWEhSdklITjlJRDRnVWxOU1VGOTdjMzBnS3lCRFNVOWZlM01nWEhSdklIUjlDaUJjWFE9PSIsCgkiTGF0ZXhJbWdCYXNlNjQiIDogImlWQk9SdzBLR2dvQUFBQU5TVWhFVWdBQUJaNEFBQUJJQkFNQUFBQ0VtLzA0QUFBQU1GQk1WRVgvLy84QUFBQUFBQUFBQUFBQUFBQUFBQUFBQUFBQUFBQUFBQUFBQUFBQUFBQUFBQUFBQUFBQUFBQUFBQUFBQUFBdjNhQjdBQUFBRDNSU1RsTUFxKy9kelpsbU1rU0p1MVFRZGlMSXdKWUpBQUFBQ1hCSVdYTUFBQTdFQUFBT3hBR1ZLdzRiQUFBZ0FFbEVRVlI0QWMxZGZaQmtWMVYvKzVIcDJkM2VtUTBReFJYb3lZZEMrT3FwYkFRTGtKNThVRWo0bUEyNmZJbjBDSVVXaXM0WXNRcWtxR21Jb1lCQ1prcEJxeUxZRXhJUkZaeEZCVDhLN1NiUnNoSURzK0JIc0l4TUd3aFVJV1EydlJzZ1M4ajFkKzU3Nzc1ejdydnYzdGY5Wm5iMy9kSHZublBQT2ZmY2U4NDk5OXo3WG5kSDBTalg1R3V1UG5YVnZacmpYWjFSR0hlYzl2OXV2a0pkOXNtbHVKMTljK1hhbS9xN1c1dkQ2MzZ1WDQ3NlBLRTZmMjJBQVlwSDlKNWtxRDVZY3NpMDhmNzRzeVdwUzVFOVJyRnJlT1VyRXMrUXZPK01hVjRNN0pRNm50YnRhakpXZGVrTGZpbXRTTzc3UmIwYVhybjlEblRnNWJFS3B4WjBtKzNaVklYSnBycmt5SlhYWG52TmtVdlVzSjlpay92YldqSFg2Uk5XeFRrQ0s5Z2dDdkNlQlJ2UW9IMDZNZld6OUFoZWNNb001THZVOE5JajExNTc3WkVybXVycEJoc1hhcjhYbTBHOTFLcW9BaVlpczl2ajg5TGVvdFRGdi8rWm01dnFFMUYwdStxbkJOTVpVMXg2c0pOVzZmdUdYYThTdHhOVVZZRDdxWVduWG5TNHBZWWR5Tm1uanFiU0x1QnQ5MU5zZkg4RHV2UGxiMzNqVTAwMVBEOGNtdXVxeStWdEVBVjRkOTRHR05PcE5yUVkzbkw5clVvOWhZYTQrMUE4MFBpa212UjZ4R0IxWVFKV2UrSUh2dkIyek1obnlKb3EwSnV1djQzYUcxNTQ3TmoxaDZHUVVzKzF4WDFPcVZjU2JuSjl1QlROWjNOdjRrT0g1NG5oNG91T0hidnd6MW9vblRyT2VWSC9VYW8vYzR5dTY2OUdjYmpBQ2FxV2Z3c1NmK3o5a0ZML2UwVkR1Sml0SGJVUHhmMVNwMjY1Nkw5bE8xOVNLdmFYQXhoUW9iQ2tPM3RRQlJ0RUFkNGR0d0ZHcWJZT3c3NnFqOUsvcmxORW1WRGZOMlAzdG1PeGo2am5YUGp6Y3F3UE5sVVMvLzVLcWFjWmhtMG9VQ3hMMW9MYXY2UDhNaW16MWxSUGlqRUgxRE4zYWNmSkNOcm9TajhHM3dIblBqM0lxblNKMVVkZkI4R1p2a1ZRQVNSMy9uakNmeU1HOG9ESzFnNUMzNDc2aC9zSmdibTlYcW5YSnNDRVVqOHcrSE5icUdLREFDL0Z5TlJHMjI0RGpCcTU4NWxPUEh5VExjU1ZuaEtSdU42RUhUNXNEKzlFVXozVVQ1Q0xTcDJ3Nnl2QUI5SGVhc3FQM0VKMVVrRGZlK283S2J4MXVzdm1IbUUzNFRKcGJRMysrcjBVU082b3oxem1BSHIyUEl0Z2ZIQWZORTBtR29RMEhveFdWTFoya05oZElEaGt5LzhhbjY4M09BaHNock1EVjdGQmdKZHN0Rk0yb01IcEt2WGdJQjJsWGVyUXBGS3pLYWp2RFJBSUJJQ3BlUmI3RURGekJEYkRDRERaZmNuUW8vVnN1UUIyUWlITFNDNm9LdWRlQk9ydnByWGFnWTRiU0JkUS8yaUd1UThwU1Q4REs1VW1XMHE5TUpPd1M5MmpyTFZqTDdUdFpCUzZCTnRudHNYbVZwMnhDTTRSV01VR2ZsNU05UjJ6QVEzV2pWaVZqWU9nc1I4c3Eyd2JvMGZURWVab2pwM0lobnBMcWJVTXFscmFqZlVvazBGZU1NaEFSRDBXY3pFMHM2d3VpaEJ4WnpJRU5HZmVTM2haajR6QTZtdkdPMnFwS3p3emlscERheUpHMDJqTmtscGZaN01UZFQweHJCYngyUVNyMk1EUHU1TTJ3QWpSS3NrOE05cWpZUExqWXVoQWNWSWdvdWd1cFo3TVVQQUxGbVZZeFZqRkxiRWUxTkQ4WENZSDRFSUdnZlJvQnRIcG5WaXhsekZYZWJWZEg4M3pjQzRvUndVd0lxZVdPQlBhdHRhT2xYejAvYXFWOENEMVpMT1ZpenZMNVFvMmlMeThPUnR0b3cwd1JnZ1E2dGw4ck1oOTVEYUdGdlUxVGdLVld0WTYzYzZ2cEpKakZHaFJaUmt5K0ZyQ3hudkVpcnpmbW52WVVYRjMzd093dzV1MjZtbVpLWk1wdlhIQWhiaktHQkgxRWxGQnU2SlpnZW5tWmoyR05qZmYyTklrdU04dVVNRUdPTmJ4Mkk4U1JtR2pzalpBL3lkZUZ4d0VCSWpUZlVIVlJxQVJDRHVDbzNKRmhFd2d0c1F5TDloSEJ4b3lhQUprU2VXbXlDQ1Fmdlo1QXpKMTB3bjBtbDAvWUlpZXlxVUFyRFl0MXV6NW5GWmtkK3prcklsQlM0VllPeHlCQ09ObzdVZmJjclhNR2pqTHBjYjROcUQ4T052RDZIU1oyUy9lRmc5WWQzcXFqQTJJWVZuSVlTSk1FVHM1ZThzTjE2U3owK3lpQkZhc3BCSENpcldOUWpEYXZvUURPcDNNbW8rNnZML3dra09zcm1iTlBhUnVQRVdscWNoRlJUSzF3d2lCb01Qa3VZc0hyRUNicDZKVmJjMUN6MXRyQnoxcUVNclFnWjQxanFUUWpDWG5uSUFWYkVCN0ZON1BMdnJOK3pDZURVaENUd1phTGpRcFkvaHNuNGY3aXZNRXh6YW1sd3Nyc09lMnJaTVUyTmFZcnB1QSt5bU1pZE5KeTdqWHJibTNKZnRESjBlUE1ISmFSMFIvVjBDd3dBbWM1WW1najBHdVRCd2dCM3IzdVRoRUFkRXZQWnVzN1NwTnVPMExETHoxMGNwVmJPRGxoUnJqMllEMFh3ejVHRFU5UjVUc2dnOElGNkRrUXZoQVJNRm93RGlvMk55K2RaTHlxeE5NZkJ2d1VncFB5N2tlV1hOdlVib0Q1YkI4NmFQVVRyaExEd1M4cmJRWmVRLzY4eFM2bnp3QnlqaFhyQ21leTl1SWF5R2oxeVVrVENHaldSeGhjUEpId3pRV1JSVWJlSG5Sem5nMklBV0QvbndmZTFLVDlnaGhaQ1l0NjN2WDhvRUlYT2FKUmtyWnNMblNpdEh2Vmc0Y3JjUG5CcW1ZbnBWZ1dITVBhbkQveFhaUnBOdDJha2N4ZER2OCtRNkk2YVFxcHZkcEs2UE81VzIzNTNMdWVMTTBTQ1ZzMDMxNjlQY1JxdGpBeTRzdU5hU05TdHFBeGlMa3ovV1dPRHBJaGs5bXFGRnVHMFBQQ3c4bHRPYUdTV2N2bmFadXhBSWRTbkFXTkpmQjY5WmEwWnpscEJFNmRKSWhzSG9MMkU3dGFHeXR3MG5HYllyQitJd3A5N0NoVGd1N3JWay9qYmJTT24wSFZ5Nm9VMUt5SUtpcUF4aUZoL3VqaWFsaUF5OHYxSUE5dVkxSzJvRDBEL2t6aGEvVlhFZWIxb0NDU0xRUEx2UDQzVEN2T0dLMnFSeXRzQ0h6RzhxSnNuMkEvU1JTSGlIVVFidkdXdHNDUE10Z083V2pzYzFpUHlPVXhaQS9VNW8rSjFrQTdiRm1PSVpJNUczRXRXQnoxWUJjczVFVjRhbDFiUEVISXduWmtMcU9Zb1BJeXhzZlA2OXhaWnFsYkVBY0lYL2VkT3hpNkx4M3dKdkxiV1BBbFVzM2FGOHVqTVVsakZqdXlmeUcwckVzK05rYXkraEt6L3RPc09ZV0FmTUphNmQyMGs2TVVSWkQvcnlNWnBZa0M2QzlnYndOWE5rOFRibEpvNU1wc0YzMzJqb3ltN3lDSHZHOThXMFFlWG5qak9vRWE3cWtEWWdqNE04VUMzaTJtVFF5THpjazlqYUd1R2FaUG5GeEM5Z2NjanhFV3laQmxIWStra3FpenFkbHV0ZmxFUUx0L3pxc2ZoNXduOEYyYWtmK0xmYUhqSllWUS83Y2NpVENVYlRmeXNxZ2pCaHRjSDJQTlpJVW9kRzIrM00wMVVDNEdjV2gyMUszVVd3UStYalJ5VEZ0UU1NVDhHZEtkQTRsdzhodTYvTEJnTDJOSWE0T0k0K0wwOERta09NaFd0S2l5NUJzdEtUSnRNREUxdVFwbVpXNkViWG9qRldQRUNyYllwSjVNZURQbERnNE5nLzdoYWFSZmZ6c1RsS0l5aUdMYXpOT3VkN0d3bmE4UEdkTGpzc3l0Q3ByQTZ6dllrWUtYbWd3cGcxSTk0QS9iMExMQWRISmExMW1FN2FuZ2tzNmtlWW1xb0dVTXlaRU9mQWM0MjN3ZEozaTh3eXJqTzdoQUtWdVhEY0tCV0xIaFhxUkZXMkJZRlZJY0FJQmZ5WXBSL09NZStXQTJIa2JkSkhKa3BaQUhSUlJQQzkzTEV6OWQ1SGRMSlJscldJREx5OFVHTk1HcExyZm4ybm81SlBBdUx2ek1qNnNTQjhnZGI4ZkUvSlBzdWtTUjR4ZHBoeVkrWmcwTUxVdUlxNXNwc2RUYlgxeUw1VkN2VWd2MnE0VVZvb2tLT0RQRGVXY3kzdjhlWnU3YlZwU0hGbElYcWVSTVY5Q1hEaFJrcXVLRGJ5OGFMODNuZzFJYzc4L1UvU1NyaHYzdGpVVDM1UFBybXlmVXRSWlFhQ0JaYUE3ZWZRWUdDc0hwak9ZaFV4TUUrQW5NdEFxdGFVenJOczdWNnVlWm9kckJDeXBBWCttR1NlaWZzSytXd1lMSzIranR1VkNxTm5JR3h6aHd0Wm9IUGdOY09nUGwyT3NZZ00vci80R0g1K3daVzFBaXZ2OW1VTHFtcU4vemFNQ09TOFh3QTF3TFFnQ0RmU0FQcDVIajRHeDhxdXV0RzhiN2FoWEZZbHRpZFNOZHJKU0oxa2YwZEF2Rk1saWVIOThwcmpBTFpReUhyZzNMZW43Tk1nWWd0cCtoTUZKa1hhb0xtRjV5dEV4ZnczWnJ5M0ZWc1VHZmw0NlBoUHBkVmtia041K2YyNmdleDFIOS82aEw1Q2dPc2tRYmNDU1FGY3VGZ2hqbkNXTG1EQXNCNFpQRGp1TWN3WHRJQngraGFHeUlzMzF1UXpzSmwvdk5SaXJucFkrUjRnMDVLYmc5MmNvN0ZxeERIZFNnT1k4aWhQWG1rMFRSYlJMM0luOFdiZjBQZ2gvVXI3TlBBYktqV3NEYXc5ajJ3OG5Vc0pHcFcxQVNucjltUVRueno5emZiTzJNY1RGelpMU2J3Sy9sQUtWN2oyUkF6ZVVlZ0lYUjZzMlhSZC9sbU9Uc2t6ZEVEY2Y3QXNxV1UrdkNWcnhXMUJuZ04rZk55Rm1OU011S25WbDNyYm9icndvQ1N5U09ocisxOUhvbjVSZzZZMXZBM0xRN0hGQjFMRHNSKzhVOHRFcWJRUFMydXZQRkFsWXcwVzlwRVg3UkZaSjY2RXJ2MnNBUDhqSUtwVGFmTUhGSnVhNVFoWWxxL0gxMHZ6MEVha2J2bjh1ZjY0ZzB2bEZKeFBYdGVOM1ZpVkxmbjl1UVorQlpIQkI4ekx3RXBlRGpGYnJrdzc4TnFIdWgvaWZEc3RxajIrRHlNODd0ZzFJYWE4LzA4aVYyQXhaMjVpaThXNUJXbmljeWxCQVVwcFgxdURPUDI3eFVGeUxyL3h1blpUckovVHZ3Syt6TEZpOFZKK2hiblFmNzJRRXB1VDFaenFSS0xIT1djZlBOQy9aa202YW1nWisxa0RiWDdnVDhtV0VjTFhSR3Q4R2xCLzc3RGV1RFVoTnJ6OHZvMmNsUm80R21IVjVDK0FjZzlNaTBHV01tcElYM3ltaDBXcE52ZjJOVGFYKzNLYWtCU0s1VGcyc3lvMVVpVzk4NXVWSWk0NWIxU0sxcTc4QnhCMmJ3ZzE3L1prV3NCTHJuSlczRmEyT0s1QzI1dFppZTdDZng2QStLeUNxaWcxQ3ZMQ1JtY2VqMklCVTl2cHpGeU8zR3VnWXFqSEFQRi9lZEhPUnRUaFpXRzRSQmVWWDVycjR6WG15ZDVuYTNNYXBsMVdwNFEvMWM3eW9mK2dCZmIzMWpmTlF1Sk9qY0NPOC9rd0xXSWtUQ1N0dkl5N1h2cThMZkFtcnVQVXNoWjJBUXorajd5V3RZb01RYjI5TUc1RENYbitHUVZYSDJ5MWRpUUhtanlDSWF5blBWVEpJNVJsekdNcUJqOURWUXNHNWQ2RmpwL2dhOWlWN0d5Rlg4NkxhOWJvQzZ0bjFFd1BKWFF4NS9Ya0RJazhXODZZMVZ0NDJYY0JWTUw2cGxPMjRIMmhoUWVuN0pGV3hRWWkzalk1blYza2JrTDQrZjZaMWdTY1NSZjNEQVBNNFVzQlZGRzZLcEJianMveHFzbDN3NklSK3lDdSsxcVNjbHZHc20rRFFmVmtKQ1BYcGRka292NHJxOWVkbGlKekxOWlZEa0FNekpISE5NamdwbHJWS25uTUV6Q1RHNzZHQmg2R0tEVUs4TFhROHVVYXlBYW5yODJmYXhwaEV4dE0za0xIb1U3VDUyWkJrSG5taEtraEsxYW8zNU5senh2cGVXSVF1ZWRKQ3pqQ1hFSDNPY1haQjlhd3ZtYmhReWV2UGk1QjZOQ1FobDdjUjE2RThGKzBPUE0vejh3eGpZVUx2ajFhd0FkK2p1T3czdGcyb296NS9wcEdURDJTZFEyTnRZNHJHdThBOFRwRitaSS90cm5BWUt6M1dzTmJqSC9oTlBUL0dVK3EybXBJMDhtZkxWTCtXMW85eTkvcHpHMUlYd3RLNk1tOGpMcU5yeGsxUDl3dTZuQkZWTDlVYTN0MURiM3diaU9ObmgvM0d0Z0YxMnVmUGxPZVVlRGhtYldPSXk3V1pYd2YrZVBWeGhvUTIzMTIxaWs5MnAwQm8xWkp5blZRSnJIdjJhU1RWbjBqcnhiMHZvQnpnOVdmcStsS09KWWVZbDNsYndZQnRRTmlNNGUyYjBuWVhhUFNLM3g5RlpiYkRiVm1qekZSeDJDQmt2MkliTUxsRlJaOC9VeVRnaVhHQkRHc2JVeEEvYUJXUmI1TVZpSE9qK3d5TjRUdHB3TVVzZ1RDNHREQUZTdW1lV2VvR0dxd2tNbnJIYjk0NlBXL1RzVkQ5eTN1eTZ5YjFsQXg0endkU0RlSTdlV1pmb2x3UXFMSis2UzlsdWg3Q29NTloySGFwNVJJOURxN2U5UnhYdHJpdW85a2dDdkNTalp3MktPaEUvYTFzNU50REJyeG5JRmpJTTlOemIxRWhnV21RTVF5NXR4MzJVRTFwaUN0c00wNVBrZHVONThENmhVOUhhNG1vTzlEb0lTNTJnN3N3UGJBWThGcjk1aTN2aTZuRXBxQnZnS1NnZnlRWUlselhDVUU4RHhLQmNBSlcza1ptZDNFUmVwQUljS25sbEQwZUVzK3FDaktiS2pZSThjSkdybjRYZHVGMjBCZGMvTmlOdnQzR0oyR2h2QlVrV3F5U3BoY1BNMGtWb1lzZGovRzdpc0p1WlBkVlF6WHRteVpFT21kSVVZQ3ViRklKUVpxc0ovdGlXTEVHbW5KYUlPRkYxMXBLcE8rdGdxWHBId1dWbGJmcEwrSUtBZzFRcTJZNzZGSXJ6ekkyNW45bFFzL2tWTEZCaUxkWFlBUFd2Q2pDcGtVWDk4dDQ4WjBSckRGd1lDQ1FYZG5yM1JEdThHZHE5WkRnR3dFUWRpTzdkd3d6bWpQbU5VaFRtTGVPdktCcmx2YVJ4MWdxdFdWZmpKemRZc29tNk1kQUVmZGxQVldFRnE0bm93ZGxEbVBsYmFTZEkwR2pSZFBFQmFkYVJ1bXFCWG8xNlFsdUlWVnNFT0p0RjlqQXJRbStiWWlCS3JoK1V2RFFBTThLVEF4c0hoVklXSXRuMmVUUE00SkFBK3RBRC9Mb2NoaGhOMUlyWTl2Z0dVUVV2VHVyb2RLbUZaK2g2MGxESVJjK2pXN0p2aGpTTFNXWExsT1JGcno3d1lZNzR1eVZtKzFwMFMrZFB6dG13UmFvekNRTXFwV3FOODZkL2h2RCtiUUt3cXJZd01zTDJhMENHNVRxZzI4L2lMTVU1K0hWL0lJUURhck1SK0t1emdvQ0FpaFg5Y1RSSEwxRUNMdkI3bXdidHl5Z3FDa1pWNWp4cVFaYXpCa0tPaW5QSUVLVGgvTytHTkpGTVdVTk9pdDQvYm50OXVjdHVUbFp0cWpXWmMrU3RocFFzWisyRzFRckpSemovdHRvNkhWRmZGVnM0T1gxMktCSUY0SDMrVE1kbkt3SmFnMU1aZU5KTUhuRm1xNklQMmhCbkdOd1hLUzVJYzJYSS9FZ2hOM2dveXdIWGhUelpNcUthTXM4MWNiZlhVR0xWZE1PYlZFUEdZZ0toVWVmRGRlU3cxbTkvcnpwOU15b0xSc0hsVmdFR3E0c2hVWTdDK3RldGZhOWlDczRhaG4vNEpUL1J4d2pwSUlOckQyTXRCOGFLTFNCYWR4WDhQa3p2ZUExbDJlK1FNWlpvanJCcU1oelp4a2NGNWVCWGNoaGl4QWZYSlUxd201ZGtRTTN4RE9mZzFJMytxRkszcXBNM1VqVG82SWhtc0c4TDZheWFUbStxVWdMWG4vdU9UUGhPdHNGa0poMWE1M3R1cmhvc1o1TEcwV0tmY2lVY3dYcnkrTzVlaS9pOVdqODNtSUs2TWIySVkxUmJCRDVlTkZpb1EyS3RXRTFQbittbVRMRGFKUGlCdXNKVUJTUGx4Z1YrY3dNZytQaXZEdEU1ZWdTNmtkbGhiQWJSSjNNcXBzaVd1K1hXeXlLQllPTTFrcjdLTk5mWmJYRng4L0lsaFlFWVE3dyt2TUdHc3B4UlB0WTFrUzFJR0w5MHQ5eXpuUDFRRFZJWmZuVjJ1ZWVtaW16NzE3SFNkMXd3VU5Sd1FiMFk0ZXNuMDFoUHpSSkIyRkxucWI5VlQ1L0xzZ211M05DNURUYTV3aWFCVXpmdUlxUWxvOXlIcnZjRlFzdkpkOExHUWxFelJtSTh2SnMvWTJtV1NaQ05JczgxWTdvZDZxWkUyMkJkOEZJb3NJR01BS1JBTWhNQmk1OGh2UDZNd1hWZmthYmxLeTRZT2R0V2htYmk4NjhzeU5odjFxVGptVXlwNFFUVWU4aTFUbnVyRXFRNk5DY3FSL05CbklQWS9GQ1pwRU5USFBlZ3MrZmFTWTlrdU8ybDhsbGF4dERzeURIZFR1UTNnR1N6YXpJTkZqWUxaOERzL1ZpUlU2RXFLMEVZa1VFZzBVbzFSRU45NnkrcEpXN1hDZG5hYVcrZS8yWlVyS09JQ2RnZlUyZzdMeE5MeWIybU5GaXVHcllBbXExN0FoeTRISE55eDV2dUFzTFUyMU0rMDVoTlNxcTJNRExDOWxGTmtEVnA2NGVYdFhCM1hONS9YbFRaRW1KbFAzeWtEb0NrZkFabWdWWkNFbVkxb1VqSWVuM2ord2VHUTZGM1dRT1ROa1dNMXZYeWplYWNtcDFSWWZhNEIySXNRRkc5Z1cxK0p2NDVKb1Z0Qkx3K2pNRm9hT1NuaDZZRGdUS3p0djA5N2d6MzQxcE1RV1Q0UytoRm4rb1N1ejc4RS9LdDRiL3AxZS9pYlFrZExPQktqYnc4cUlobHczaTlydnFPWWRiZ2I5Nzl2cnpsc2p6azA0dE12Y2hGRnlWSHovck0xOXIxZGNQdTljU2ZycUZSdlpnWnY2YzNlVHhKV1ZiYkRXWWwvdEJyT0hDSStaRkt0UUNiNTlwNVQ3NnBMZ1pYN09DVmdKZWY2WXhtcEgwV0ZkWm1rUjEwMmhFME5Bc21CTVlmZXFab0Vxb3RWdk9tSHJyb1g0VTNlOVlLVVFqazFEMndZRkE1WUFxTnZEeW9xV1c3VTlwNjNmUUw0Tk10YitYd3M2NzE1OFJNbkpQcU9wcVFRckNxSjhVbUMyUnBPb3FDeFVlMmFhWk5EbTd3ZTRzQndiRW1xL3pLclM4WHczN1hEZnBJWUNrQjdrM0RQVzc3OTVVMzczN2JpR0pTNld5MzUvUi81d1pXb2VrakdVVGVsTjhReXc5aEVYYWRxcWZWSWZWbXBEVDRZNDQ0K3Y2cGlWV3pua0VzVUhTUnRHdGlnMTh2R2pQYlFPcWFPbFZmNTlNUlcwTnZmNU1FYUpqY2V5UkVUQjMvSnovc3kybzBwVC9EaFFlMmNYTVpXMjdyWWpVWlFzcXptZ1ZmdzJmMkhiMk5aQjhyUEM5b3AzMlVlL2k2VG94aU9scDE3cVdzSXBiSXg5ZVJYM0luM0V5bUhVbzV0eHZJelp6dVE3Nkp0T25la3YrZzJGSXJYbVJQRFUwTkxWdVFvWFZCUTFPb0ltSCs2NGFqcXRnQSt2NFdkb1BiUlRhWUZkOFhQTk51ZWh3cmFqczllZW9rVnZ4b3ZVNUtZTGk1d21CeW1lTGQ4Q2NmVVlUSHRtOVFxYXdXMWZFT294c3ZJMmZvQndIMmZRcWF3ZHIxeG9IWmVwR0c1TjRzaThtVEZRdis1SndpL05DTHRHVS9mR1podVM0b2RXRitlZEpPSiszVVcvazhvaHhGSnVYa0ZyMzhVYVQ0NDdicmV4UWFvRmZKQ256VHlyZDhXMFErWGloVEtFTjRqTUNoTVlscWJLRS9QNk0yV050N2ZhYTlTNlJrOXZHNkl4K2hyZENZV1dOSVVxTTdGU1R0eXZzTnM4VEROb054NnZxWG1KQU5qM0RHdHFWcmM0YUsxTTNpZ1J4a0p4UGZBM3N6dEdDT3pyZG5EWGw5MmNLU2s5bjFGSDBOWHNjYzhmUHRNTEtiV1FkWFQvS3BBVFZtdVRXMnhVL2UrbXg5SXpKaW90M05zTy9WRUNVRld6ZzVZWG9JaHRFRFowWXdHaXhxZ1dmZm45R0NCdjJPZWRVTHF4TXd3YzRCY3AzV092a1AxbHdtWkZkWWFGRjJJM3lxN21zd1MyQWF3UXVuOFRIaG5qNGphTVh1YmFpbXEzeUZEUjF1S3VsSFVCOVdpU1I1c0o1NFpJQjNJV0FQMk1WRXc0OFlmL3BxejRDbTdOa28zTTg3ZjZxT0dyWHI1UUgxRnBreTlYdWVOaVd4WlNRRGQ2Si9yOVlvcHhRRlJ0NGVkRmFrUTJpcGpaZHpVckJiUDM4L2t5SGNXSmRYQlJXSVdFcndrZTBlSEtVamk3RllFdkpQV1NKa2NYK0tqc2pFZTRFZ0Z0a0d1QWFOYk4rQWg4OVFIU1BMeXhkbmJTczc0dHlZb0ZZKy9OK25WaUNZak5OUUFRWDdRamt1bTlWRXhqd1p6cUZla25HVnJmKzRBQTFTTEY1dnpRdGd0RndZTGdBeWIrekQ2czFvVTRiajk5UXVwdVRyekFDN2NMOVVPSGpOdElGVjdHQmx4ZU5GZGtBODBCYjlxWUZsMFlHRi9CbnBIQTg4NzByLzc1QVEvcUlGdHhUNnBtbUJYS3laMmNRU3VHUkJkR2llbUhLSk94Mm54SXZFVkc2TXdmQ0E5cmp1dW83N01TdW9aNmNpdEIzK25OS3ZwdGRUNlppYnlZbW93UkVMa2NKdTNoZE5jRlp0NUEvWTI0Tk80Ym5TM0tDQTEvZlJPTnJoaUFwOU5oQTFxSHVxaUFvb2RZTjJaLzhUQ3ZsK0QwL0pwQmVkLzVoQmhjWEs5aUEvcG1TTzVHMFg3d2RkTm9BK2RqcGU0cFZTbXNDL2h4MStaZjZEemF0TTlNbytqelUwMEV1RlVoM0VWZnVFdWNSVkIwY1dTS3FOYzNnR3J2VlB2TS9QNFAyMU9tUC9PTGZFQTB1ZWtvOGcvdVd6cmZuMWVvZDVyZlgvbElzOFcvLzFmOW9FZStML3ZOWDBwQzFEQjhENnhTbE52VTNYWCtZcXRXWkMxOTlMNURpRXErcmlob0RoUHlaMXJIMFZCZC83UEF5dzBpRjMvblE0WG5kK0hVWGZXVEFhekFJNmZPRGVsZXB2K0IxOUZXemRHR0prSW9VWGFlUzd0RG1RYjJnSTBVdzZIMm9maDJEQzRwVmJCRGc5ZHFBOG01MStsVUZXaGwweUovcEVPQkpDZldkemRNRHc0akM1SDlkZnh1cTBjd3RyLzRLcjRodVVPWXhGSEt5TTRJcmZrUGFqT3hVUzR0d2Z2eFVYMHMxZHR0a1ZLbk1yajUrcjhXL3NJN3dpMDNUNVIydzFmOU5oRE02aGttdlI3WFVlQ3NOMzc3aEljQllpTXlWbTdUaWRkV0UyYm9GL1puKzRlOE1uU2xHWDE4M1V5NFdRaW1sdVE0SndRZ0daL1QwcTdYenYvckoxTm8wL1BsQ2tyalI2b01KdkNya1p3RDlwTlNITTdDd3RFbFNrbXVRVUhYTDJZQnlDWE01ZUwwMmlIcWE5ZkpDeGVLS2tEOUgzNFNZajFIalU3OXN2Nk95WVpTVDZ6aWNDY2FMdjlyd20vRDJUdHlVK1JRanl4Mk55WXVMOGVBYnUzVXpBcFBRWWlFL05haTN5U2V4cDVxTGYrNzdPY2RlMDVMaERHVG1taUZhdXJwS1BULzZaNTIySGxURFM0NWNlZTIxUjY2NFJPNFlpSzd0T3hNZ2duRCtqSldFQXN4VEwzck4xYmtmUk1VWjFDV1hIb25iVHNOeExEV0szZ0lYL01NUHZQVVhXbzVjZ0tsMWwvNE5zL3dIMk00c0pMTFFXMXluQnFsb2NjZnJ6cjczUXpQYVdJb1dOYW9OYUx6VHk4WHJ0WUUreUFQMzh6TlZYS1dnUDlPSXF1RXR4MjdMLzdqczdiRVBYSFBra3FZSngwa2JaTHpMLy9ZYjczNHNQRjNIRjlGMlYvY3FIdG42clhrcnBEOHc5N0dZeTlodDZvSDRJVjM5N2djR1JpQytGalJNL3E5Mm45NnRmcjZseFE5ZmFVaW84TUMzN3RidzNWOTR3T0JybUhhWHlFY3VwbzRYV3ZuTWxsZFRPUmlmTWR0ZXJ2VlN3eit3bVgzd081c3gxNWszNTZoS3FOVlREdzlTUHZxVlJWenkzRENweEc1MHVKQVNldTlWYkJEaTlUWWN2VjZyNzA2dURXZlluNk9ia2hHOVBPK1lSa3l1TUpsK1dmUmovVnhkNUJ2WmxCcEIvSStTY3NCdTMzNXM4NmtuTk9uQmVQTFdQMzFOODdJZjZhU1NQUGVwTDE0eC9LU25QcTVLdDlZK3doTCtIRVhmUG55RnV1eUpvd3dqbXF4OThacm1wVmQ5T2Q5NENiVU9pbHh2OG1heVpIWnV4RVJPMjJzdnF5dFRyR0NES09NTnRQVGVqNUpIcjNxcFN2aHpOUFhGVzV2RHEwcHNMa1ZMNzNqY0ZjTXJuOWdSdUJUd2pHeEtzbWwyUHlYc2xqTHR6QjFUSytpRHBmeDVlOVVyb2RZbU83Mmt4cEV6dW84ZWQ1M3BiSzl5T3lNTld3ODE0eFZkeHArOUFzYXNMQnpaUk43QmJPOWV3bTVqS2xHU0RmdVVJT1U1OE9ld1dnZjQ4OEc0Qzc5Um9pL0J6cDQ3Z2xvcnNKVTVWLzRjUmY2UjdXWFBCOE4yMitIeDNST2ZTTzVmOExRek1mYVhRVHhDL1ZWaHRaYXo1MG0xK2ZoeERoWTd2OVR6dFBZdHAvdGFzNDJRUC90ZnY5dUIzcFVhMlJwNzBCdTIydzVveVVWT3gydEYxNWU1NmFNVnpyVHo1YkJhTFhNK2piTnFmUUlVUlkyemJ2RHRHQWs4Y2o2cTVld0t4STJWMDl2UjNDZ3lTbzNzSHBiNGhlMDJTdk5qMEM3clY5THEvaGNWcno0K2h1UktMRUcxRHJKam1VYjZaTFNSK0hXbHBzODZNODVmRHVsR2QrVmVDcEM2N0gyYWhIY2VLald5bSt5Wlk5QnVPNjN6b2w3akxuQWVET3gwMng3NVFiVTIyQXhzcGNlU3plOTZSSjYzVlh2U1Y0QjJoN2ZtWjdrVFpVYTJ6bCtNQzlwdHB6dlExbnZxbGRtZGJtZEUrVUcxTmxrb2JpVng3U0IvZVdMRUJzOGgrWjQwWGRya0wrQ2NRNFd5cHN1TUxQditJRDJkbXdIM09YU25UWHJzT0pYdHJiSytuTk5TVUszV0k1bCs3V2ZINWVYQTg0aU00N3dxWFpDOFdWaHpQdzQ2bDdxV0dkazlxcCtwR0xSYlJyb3pwV1hhZzl5UWU2dGpaeG9yTHpXa1ZvMm1ZWG90eDluU0FldVZ3N1Q2ZkwvWGtzY292ZUhTK2FacW1aRmQ1cnZVa04xMnZJUDdzQjg4eURhb085NWd1UVpDYW9uZlI1clEvMkU4dVM3ZktDdlgwUGxBdFhpNkF6WGVaNzJZZUQ1b1ZtWmt1OWxCRTcwR2Q2N2RxYUVPTjU5eVBveWQxQ0dnbHZ6OXVodnhGdVJ0WlYvU2tPMmNEOUJrUzEySGwycnR2N1krSDFRck1iTHpqM0pGQTNianBEdFRyajMyVk81UGxYZW1wWkdrQnRTNlFQNis2TnR1YTE3MnArZmRhbDI2dzdXYnJ4NWVOOUtiWEtWRlZ5VU1qK3pQcnZJMlVydjlQNjZGOUY0VXB3VUFBQUFCU1VSQlZLWVhqWHMxQUFBQUFFbEZUa1N1UW1DQyIKfQo="/>
    </extobj>
    <extobj name="334E55B0-647D-440b-865C-3EC943EB4CBC-18">
      <extobjdata type="334E55B0-647D-440b-865C-3EC943EB4CBC" data="ewoJIkltZ1NldHRpbmdKc29uIiA6ICJ7XCJkcGlcIjpcIjYwMFwiLFwiZm9ybWF0XCI6XCJQTkdcIixcInRyYW5zcGFyZW50XCI6dHJ1ZSxcImF1dG9cIjpmYWxzZX0iLAoJIkxhdGV4IiA6ICJYRnNnWEhSbGVIUjdWMjl5YTJ4dllXUjlKeUE5SUZ4aGJIQm9ZU0JjWTJSdmRDQmNkR1Y0ZEh0WGIzSnJiRzloWkgwZ1hGMD0iLAoJIkxhdGV4SW1nQmFzZTY0IiA6ICJpVkJPUncwS0dnb0FBQUFOU1VoRVVnQUFBNjRBQUFCSUJBTUFBQUFFM2JWREFBQUFNRkJNVkVYLy8vOEFBQUFBQUFBQUFBQUFBQUFBQUFBQUFBQUFBQUFBQUFBQUFBQUFBQUFBQUFBQUFBQUFBQUFBQUFBQUFBQXYzYUI3QUFBQUQzUlNUbE1BaWUvZHpWUzdxMFNaTW5abUloQlBhOHdtQUFBQUNYQklXWE1BQUE3RUFBQU94QUdWS3c0YkFBQVBmVWxFUVZSNEFlMWRYNHdrUlJudlkrOTI3M1p2WmpjbXh2QUFzOTVpOUlIWW16c0NKc3JOaGxNeDBXUVdZZ3dKNkJ4S1lvZ0p1OG9GZzZBem9oRjRHbFNVTENiTWFDVEJGM2JGaE1SRXM0UGVpekZoMXh5aW9uRkdRdUtEbXQyYlhlNUE3aWgvWDFWOVZkVXozZE16dHpOQW1lbUg3dnI3ZFgyL1gzMzFWVlhYN0FhQmgxZld3emFQbXB5S1FMWndiak8xMEtpQWR3aU1Dekh2WGFOSERVNUZZRldJLzZZV0doWHdEb0djRUs5NTEraFJnMU1SeUF1eG5WcG9WTUEzQkRKQ2lCbmZHajFxYnlvQ1UrQzFtVnBxVk1BM0JQWUxjZDYzTm8vYW00N0ExbWc2bkE2U2h5V0tRcHowc05takpxY2dVQktpbkZKa2xEMVlCUDd6NU8vZmMwZSsxaVkwODlTdGw1ODZ1dHlXMm5zMCs5SnRQNy9uaE5tS0VHS245N3J2MUpKRFJ5clhtanYyVVZ3bmpvYUxBR0ZNSERsMkRjV1BoV3FOT0M0VGtOc0xMekFsWExVMk1Dc3l0WmY2YlJWMUZQdUd1SmpYZzBKY2lDODM1RlMva01wSjBPUk44V3Jpekt0TzZJV1hraXhiYXdONHNMd2VFbUsyN1FWdlRUU25nY0REQTZRZS9tcEJ0ZmZhZTJ2QVoycmxiaFhkdmZNUkNkZlVLUlcvc1M2ajNXODNQUmFpZEsydDBCOVc2Qlc5OUl1MmlqcDY0UEt2b0Q3YjYyVkNyTVdYRzNLcWQwaHRFSE5YR0ZSZXBPalZKaHBNZ2FzZDZxRzlYQWRSdU5aUk1GdmFDNjhRVjdHOHJyNk51eEliQkkwM1NHRmtFNjg3WElDYXlJenpGU0dVN1RwbEVvTzVPRjZEclQzeXVzL3ltb3UwTmJFZFE4bndDNmxKOFBpR2d3UDF5azBubmczUE9iR1VZREdXVnd5ZXl5a1Z1MllmdHJ3V3hNV3VSWWVaNlJkU1FUNjZNd2ZqRW5VWG50S2JicXg3dUJMTDY5Z2VlY1VrV1B2WDdCNGxkVzk5V3E1UFNBVkJEa1E2R21FRE5ycWpVK3JEMWxaamVZWElQbVE0YmRGQnl5c3N0OWFaLzFhbCtJUlVFSUFMT1hYWDZOQUhrMjBYcWJEc3hycUhoOE1yQmtCdHIrTml0M3NEaHByckUxSzBHUkV4Si9yQSthb0R6MlRMaWFRRmg4M3JkS1JwYWEwWmRMNVBTQVVCWnBzUkE4MUgvZTIrZmo2TERadlg0dHQ2WnMwbnBJS0Fwbm51aWFFUzRrNVBIM1B6blBUWTRMQjVMVVduZExGdEdGNmlUMGdCaFRCcW9JaTYvcllSY2JZcG9BMmIxN0FmcDVEUzFrdkk5Z2dwYUZjVndvR0xPcVU3ZlYzdlp5bzdaRjRueGRsTFlHTndWZnhCaW5TdWdNaXlVWjZjaU90dkM0c21LejB3WkY3M2lUN1cwdW10N2J1RVAwaVJhdGdPY3JZS3g4NGlhbjFxeHZXMXFVQU1tZGN4cDUycGJSbENBWCtRSXVWcDMzUFdvTkRZRHQwTjQ2aytkaEhsV3JobUpKbkFYdmNselBwMUs3TERhZVMvWlFGL2tDSklzSjNENjM3RTFwZXJyci9kNzY1bFV3RWNzcjFPWFpmYWdxRVc4QWNwQ1FONHRWOTBDb3NSTDdMVmwwY2JNcTlESmEwWDRYNGhWWElNRlA0MDRrVTJUdmFpTDVmNWYrZlZMNlNLNklZMVRRMzg2UVNpczh6VVVwMURRZkR2VS9tcmJxOXhQUHZuMjM1NXp3M3oyTmo0L3BIYm15cTFKMTZqWWxURmIzNGhuUHZTSm92bTU0L3ZDSzk5WE82YzZQMWh6aGpBODE5M2gzUDNOL3NVNUJkUzB5QnlSbXNJZitwNmthenpvNG5UT0RrQnk3NVNseVQ2NmJlbzJTVnhSTHhQSlRLdmgzRGVqVTYvcmNuazZMeXBUWXdzOFM0aDVpQzlycVRvZStaN1NBckZSMmhIYk9DOGZrYktQdC9SbFNJdDZJajRoUlF4Tks5MUlIK0tLUHZidy9iN3liZkU3dk5COWtGendJaDUvY251NTNCbXNDYnJXMTZKY3k0YTRiVmRETlc3V2R5L0dXUnlvclVvcGFoYk5pZDJQeHNFRDRxN2hzRHJ6YUwxNnlDNzN1L2hScitRT2dBRzJDREluNWFzdngwM3B6b254RTZOQVArbmZnYnFRTmw4RmthWkUyS0I4dWliWDQyZWgvTVFLY1NOWllvRUxxOGRZcEMvVHp4QnhXRDQzSjBvK29EWUtkUHpoZFpMdG5tVU1JRHJSZFdGTWdWM1o2MEh1WjRoQlFwNGc0NzhhUkh4bXRKeUd1WXJyNnlCWU1QdVdqd0FPeC9IUWlqUE8xVE1xL1RSNThxNnJzTnJySmdOdlphQ05Tem9LamdiYVQ3djU2NGVOSy80UEgrWGZOSEwzSk51Tk8vdEh2QUxxU1U0RzZXUDlLZlRhUDJNaWhjWHRKNW56TS9ZMEdmck9oRjdqdk1iS0JrS3ZjRm5lSVdQUGxmVHBWeDdqUk9URVovY1ZFWHpERE9pVmZOQzJnM2c0WVJGN3UyWlk5blFSUTc5azliZGRKZnNGMUliUUU1QmU0QVVwQ1AyODBxLzBwcldNODhwZEhDR3R4a0J5M0hxRUNVdWIzaGx3R1J0eDE3anhJQTNiYkFWK3lVSjVycWdYeDBBek82OFpwOTZLT2xTYXJFazljUUxsM1ZLWG5YSWZUeGNSUXQyeHZ4Q2FndEVLZ0xINldnaVNPRmpmN3h4aHlIU0lEUW1XazJsTWF6eXcwUkpnejhjclBJQXZsOFBkTEtjNVRWV0RLMlhsVUFVWEpBMTVNY0k4MEkwcnp1dkwwTkN3dVVldGRTaTBRMk5lYTZyczVnOWYyVDJDeWxyb05NWG9UeE8vV2wvZTRCLzVMUWg3RDR4dkpOR0h4UFZZN09va0huMGE3ampNcnlXWEFPd3ZNYUttY2JyNnJJNmpKVGVqd3ROc09jMDBCdTY4MXBKSUJYSnR0bEtNTzd3SHZvdDFDUGxKOHJWV1pQYlBlQVhVbUJLcTFwY0lMMlcyTjlPYUhvQXN4NHFLZHRFd0NzN1lrcTN2RTRZRjB5cGh0ZDRNY1NyR2kwZ1Q4Ky9NVlJhS2tHRWpaREE5bXNpaElqNDYwUHRaZVZRVU9kVWpCV0xDT2NlNFlTVXAxOUlrWUdxQVV2NTB3M0U1U2g0bWU3WVFIYmJhbHppV1JieFdyUHBodGRzNFFOdXF1RTFYZ3dkQnl2TDhtaUhYdWswekppQURKaHhkMTdkbDZXR2NURFBIaU9BL1JHbFBaKzU5QXlwZ3RBdVI5RzVCYVRYQ0tES3ZJSUpDUXNxUlBkMUhqZkJxNFdJY2xZVnoyZGFteFRqeS9BYUx3YnVuRWRMTS9xVzNJRmdzTHlpTldaUlRtUHlMTDVvUmJYZ2RzYzlDMTRodFFFaW0xRGpvUEtuVUYzeFdKMVJ1aUgvRWF2bEtyTU1YcGtSbFl1Y0d2Wnp3K3R0WVlRTXJ3bGlQcjJqWDRNUlhzdERBOHBHeG1CNXJUaTczelFVWUVpU3MwWHpPZ3FjM2wyTHhFMEVLbmlFMUJaYVcwZmJEeWwvU2w1RWJraUVOYVhRRWx1b2pLSzAycTRBcjNyY1ZNVzB2UlozbWpxdUhvYlhCREcyTVBOS1c5Uld4bUI1emJNM3A5ZGlySGdOc3lmZWZlR1dZS1lXN2JDY1FiOGg4d2dwTnRETGxCOWpMMkxPaEd0bHRIYlRQSEVDcjNaSW84eFZzdGNwczNtbHl4dGVFOFRvWW5nd25MUVZZVk1IeWl2MTJVMGpHeDBJRThLcU14akpyR0swcGFhNEhIdmtVT1lIVWtCT21tQmxWcWxRVUY3a2tMWkdNcDlGcXh3bWtXb1JBbDZkYVRJS1NGNnJMbkJVaTNsTkVxTWtaNTU4N2pIbUZWTXBYbUVoYzZDOFJrV2pTUmVDakVPMGFzc1NGRDZwZ20xM3Y1Q2lIMitRNWJFL1hVZThpUk50ZWhwS2ZieHNGUVEwYW1FUFhqR0tPUmZ4U2t1OEJTZk44cG9raGdyLzdWRlV3NldHUC9RY3MzVXdZRjRidkRhWFRZUUdid1FUVVdlQ2pEeGFNaThMdE44OFF3cUtFS0xzVDZFOGVSRmVybVBXMk1hcnNxWTRYcDh1N0VhUWcxUzIxeVF4S0hJYU0rdjdidGxrWHFjNWdLd0I4N29lV1RSQmc3UEJLcVpPMGFzRWhVOUdremlXOXdvcGFBc0ROZjZVbHBUUWk1ZnI1TzVxckpqNnBaYU1BUlZ0MFRvVDl2cmIxdE5ocExUbE5VbE1rSzFpUTVLY0h0UFo0SUNVTzlCeE9DOW9aY09YNUhWcGhxUDhyRURoTWtlaXozVmsrWU5VQTYydEIvdDRRTkplSks5MXcvU3daMTdGY2ZLeXN5NFliSzlKWW1oQi9ERlpnZWxFYzV6NTZDQjVwU25oU2RzNERLdG5EenV1WE9mZ2plNUdxQzFQTzQ4K0lhVU0xR3gvS3krUzRlVTZHVnJaS2dmdnAzTGk3QlY4WUx5MW03dW94cndtaVhuQm9NaDBUbk5Bdm5TUXZLTEpldE5TaWlaZUc5RTVna3ovMloxbCtleTgrWVVVdWI3dG9ESExldVFKMkNsbWg4elhtUThEZGVOZk84YmhaWWdvUklvYlhoUEVaRUxUYTVqTzRmRkszNnJLckNXK1dJRFhBalc1NThzdnBLZ2J2NG96NGF4ZUR2RmdqQmN4TkpHTjhxcEd5VGg3SlFrTklUN0lrdkJrZTAwUTg3S2RWVE92TUFwbmNFeTMxOTYvdjFMZmNwcUdZYm5sdk1uSlNRcDZoaFJzNW56QS9sUXVSTVdpK1lrazZWSzNpc0thbENOTzRoVUVPdTdSOEpvZ1pzbU9qRndQbnBoOUFGNmJ5aXQ2UnRMMWhtMjJETUVYdUR5U3U0ME9PVzNsTzZOK0laV0RnczV2ck9CQ3hiSTFYK2d5WXpWc3NJRWw4UnFVTEZXb3h2Wks1MlU2eFVDSTRWRHgrcEQ4c20vZmw4cHJCYTFOdU56K1JSSXhqRG9yWS9tcDJXbVNmV2R5S0ljMytZUFVLbHA3Sy90VHFiN1l0aitSckVZbWtVV2U3eWJ5Q2dOeTFvU0cxMWd4Mk1jd1JpVjVuZHlSY05jTXRLbTg5dkg5RmJLc2xuaEQxSHpOSzdzRS9FS0tEUFFVKzFONXhGNWNzSTRJQmpGclZjM3grYUJFWHJFOTU0eDJodGRZTVEzYkJ6QXF3cjdBSzgyODFzd0xVM2sxSmRNRGNCRzhtSk9GMjZMcEF1VFBYUHhCaXRZZzdyZnpFRkU3aG9HWk42M0tBSDFUeGhKNURYTHVoejNEYTZ3WWtMMnRaVU9lNWhXSnkrYUZHRHY3OUlHbWFrY0FFK0EyWHBNV3FoMVZkWUpmU05HZXZMdGdyeUo2d2FpR1hETlcwdHBBUTVQTUt5YTBkbFZvZUkwVnMySEhBaGltNWpYU0E0RGt3SGlGajdmZEZmcVpwYlBSTlMzZ0dWSWhpS3hibldBd3Jva3UyYmtOVFQyMDhTYnpDdVZiVFpabWVNWEJLVE5GTW1MV3JiMmlvT1lWa20xSGdvOFlISzlWMTBNRXI1Zyt5bzFOZi9xRlZCVkVHaWJVSHljNGFYWEVSS2pPc1laWnpBSjlhNVdVdldvV2h5WEgraTJ2Y1dLSzFyOVdDalJaUFVBR2xYTjZRSzc5TmR5U1MzbWk5YmJhSkRpS1RLTnNWbktvS254Q0NnYnFEbERrUmVwV056Qm9KcmdGczNjS3E0enlDaUZOVlFrTTY4RmE5cEVGbFJvbkJrQ3phUjVyRUp0VFZGRWZLS05xdEVWa1ozUkswS1hmSWJoc2FxK2Z6Y2xsejBUZEpLVUgvRUpxMnZXbjZvOFROQjBkaTJiNHdqRE1VeHBNTHEwUHBzSWJRdFJVSlpwZnI2bGdBTkh6T2hnamhyNEdOR1gyK0t0d3krVmdQL1dWYk41dzJXajE3d1QxNjJJZTJkQk9JMzdhS205SnZmcjY5YlpmU0FGZVo4cExFd3AzL1I3Z1Q0RmZyMUFxR1hNbDc5UXFPOWpoVjFYTU9heFFuR3VxdkhWcmJ6RmlhSHY0T0JYTUxzM0FOT2VEb3V3RWtGMlgxUStHMzhWcmFqSThpRnZSZEpnL29iRXczMDE4ZDE3c1E3SmZTQUhTQlZlNWtoa2RWZW9aYlgvZlp1OTZlRVgrOGYvV0YxZXVVQ1YrOXhob0ZlTE9sWElRUEVzaHNYTnZMZmpMeXVjcCtQNlZKMlNwRGpIU0tjc2Z2ajZERlFjbVZqL1VKcy85Si9jNnBzbGlaK1hkNmkxN3ZrTlJOQkRYZDhRbjVNWi9QWmh3UFpETTYzYnpEQ2s3YmtxbGl0YWhLaVYvSThRUG52N2pMNFQ0aG9yVCtLa3U3V05MSEYrVCt3b3l0aWovNnBjTVhvd1hRM1lLZS96UmMwdXRla0FqZ05CbnlnL214WHMzZzhscXEweThScjIvRW5XSjl3ZkUrUm9PM2l3UnJlUTZqbWNLN2xlS2RLbCtJVldLbnQ2YWpwb3Z0QVdsZEgxZEt6NmgvcmZPc1NNOGR5clJQK001Z1RqeDJwcTdCditWQjErQktpMzVKd21PaEpyWGRqR1FkaERFNHJxU0JKOXVmVXJMRDZieVFoeWx2M3N3WUY2REhINVdGSXJXNC9KRm1DUGtkNXY4enA2ZWZpRlZqUGpUWU1KTWU0eXVmejBWemlWK2J6YWxVZ09kWXJJM25RcXZmYjZqWXViWkcxclh3Zk5OelgzOHk3KzY1ZThkK1plYzhQQUpjYzE5bTdyNlAyNjRxdDZmSkwrUWt0TlFxK0RrWE5OR1JpRVhnWGM4VXY4REJuaHhzMWV4RmFnQUFBQUFTVVZPUks1Q1lJST0iCn0K"/>
    </extobj>
  </extobjs>
</s:customData>
</file>

<file path=customXml/itemProps7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8543</Words>
  <Application>WPS 演示</Application>
  <PresentationFormat>宽屏</PresentationFormat>
  <Paragraphs>668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65" baseType="lpstr">
      <vt:lpstr>Arial</vt:lpstr>
      <vt:lpstr>宋体</vt:lpstr>
      <vt:lpstr>Wingdings</vt:lpstr>
      <vt:lpstr>Wingdings</vt:lpstr>
      <vt:lpstr>Rockwell Condensed</vt:lpstr>
      <vt:lpstr>华文宋体</vt:lpstr>
      <vt:lpstr>Times New Roman Bold</vt:lpstr>
      <vt:lpstr>Times New Roman</vt:lpstr>
      <vt:lpstr>Rockwell</vt:lpstr>
      <vt:lpstr>Segoe UI</vt:lpstr>
      <vt:lpstr>苹方-简</vt:lpstr>
      <vt:lpstr>Times New Roman Regular</vt:lpstr>
      <vt:lpstr>Comic Sans MS</vt:lpstr>
      <vt:lpstr>Calibri</vt:lpstr>
      <vt:lpstr>Helvetica Neue</vt:lpstr>
      <vt:lpstr>Times New Roman Italic</vt:lpstr>
      <vt:lpstr>等线</vt:lpstr>
      <vt:lpstr>Times New Roman Bold Italic</vt:lpstr>
      <vt:lpstr>微软雅黑</vt:lpstr>
      <vt:lpstr>汉仪旗黑</vt:lpstr>
      <vt:lpstr>宋体</vt:lpstr>
      <vt:lpstr>Arial Unicode MS</vt:lpstr>
      <vt:lpstr>Arial</vt:lpstr>
      <vt:lpstr>Times New Roman Semibold</vt:lpstr>
      <vt:lpstr>宋体-简</vt:lpstr>
      <vt:lpstr>华文楷体</vt:lpstr>
      <vt:lpstr>Rockwell</vt:lpstr>
      <vt:lpstr>Calibri</vt:lpstr>
      <vt:lpstr>黑体</vt:lpstr>
      <vt:lpstr>黑体-简</vt:lpstr>
      <vt:lpstr>Apple Color Emoji</vt:lpstr>
      <vt:lpstr>Rockwell Bold</vt:lpstr>
      <vt:lpstr>Rockwell Regular</vt:lpstr>
      <vt:lpstr>quote-cjk-patch</vt:lpstr>
      <vt:lpstr>Thonburi</vt:lpstr>
      <vt:lpstr>quote-cjk-patch</vt:lpstr>
      <vt:lpstr>等线</vt:lpstr>
      <vt:lpstr>Rockwell Bold Italic</vt:lpstr>
      <vt:lpstr>黑体</vt:lpstr>
      <vt:lpstr>WPS</vt:lpstr>
      <vt:lpstr>LabelEase: A Semi-Automatic Tool for Efficient and Accurate Trace Labeling in Microservices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Anarkh</cp:lastModifiedBy>
  <cp:revision>334</cp:revision>
  <dcterms:created xsi:type="dcterms:W3CDTF">2025-10-18T14:59:07Z</dcterms:created>
  <dcterms:modified xsi:type="dcterms:W3CDTF">2025-10-18T14:59:07Z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2052-12.1.23141.23141</vt:lpwstr>
  </property>
  <property fmtid="{D5CDD505-2E9C-101B-9397-08002B2CF9AE}" pid="3" name="ICV">
    <vt:lpwstr>42629597EF6AF4D1AC13F26806608066_43</vt:lpwstr>
  </property>
</Properties>
</file>